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5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5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63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1"/>
  </p:notesMasterIdLst>
  <p:sldIdLst>
    <p:sldId id="746" r:id="rId5"/>
    <p:sldId id="747" r:id="rId6"/>
    <p:sldId id="745" r:id="rId7"/>
    <p:sldId id="734" r:id="rId8"/>
    <p:sldId id="611" r:id="rId9"/>
    <p:sldId id="676" r:id="rId10"/>
    <p:sldId id="612" r:id="rId11"/>
    <p:sldId id="681" r:id="rId12"/>
    <p:sldId id="615" r:id="rId13"/>
    <p:sldId id="673" r:id="rId14"/>
    <p:sldId id="619" r:id="rId15"/>
    <p:sldId id="620" r:id="rId16"/>
    <p:sldId id="639" r:id="rId17"/>
    <p:sldId id="638" r:id="rId18"/>
    <p:sldId id="733" r:id="rId19"/>
    <p:sldId id="702" r:id="rId20"/>
    <p:sldId id="703" r:id="rId21"/>
    <p:sldId id="704" r:id="rId22"/>
    <p:sldId id="735" r:id="rId23"/>
    <p:sldId id="650" r:id="rId24"/>
    <p:sldId id="724" r:id="rId25"/>
    <p:sldId id="652" r:id="rId26"/>
    <p:sldId id="653" r:id="rId27"/>
    <p:sldId id="654" r:id="rId28"/>
    <p:sldId id="736" r:id="rId29"/>
    <p:sldId id="659" r:id="rId30"/>
    <p:sldId id="630" r:id="rId31"/>
    <p:sldId id="666" r:id="rId32"/>
    <p:sldId id="657" r:id="rId33"/>
    <p:sldId id="660" r:id="rId34"/>
    <p:sldId id="661" r:id="rId35"/>
    <p:sldId id="729" r:id="rId36"/>
    <p:sldId id="570" r:id="rId37"/>
    <p:sldId id="738" r:id="rId38"/>
    <p:sldId id="688" r:id="rId39"/>
    <p:sldId id="683" r:id="rId40"/>
    <p:sldId id="575" r:id="rId41"/>
    <p:sldId id="690" r:id="rId42"/>
    <p:sldId id="713" r:id="rId43"/>
    <p:sldId id="574" r:id="rId44"/>
    <p:sldId id="576" r:id="rId45"/>
    <p:sldId id="577" r:id="rId46"/>
    <p:sldId id="578" r:id="rId47"/>
    <p:sldId id="579" r:id="rId48"/>
    <p:sldId id="580" r:id="rId49"/>
    <p:sldId id="581" r:id="rId50"/>
    <p:sldId id="582" r:id="rId51"/>
    <p:sldId id="686" r:id="rId52"/>
    <p:sldId id="730" r:id="rId53"/>
    <p:sldId id="583" r:id="rId54"/>
    <p:sldId id="584" r:id="rId55"/>
    <p:sldId id="585" r:id="rId56"/>
    <p:sldId id="586" r:id="rId57"/>
    <p:sldId id="587" r:id="rId58"/>
    <p:sldId id="589" r:id="rId59"/>
    <p:sldId id="590" r:id="rId60"/>
    <p:sldId id="591" r:id="rId61"/>
    <p:sldId id="592" r:id="rId62"/>
    <p:sldId id="739" r:id="rId63"/>
    <p:sldId id="731" r:id="rId64"/>
    <p:sldId id="741" r:id="rId65"/>
    <p:sldId id="740" r:id="rId66"/>
    <p:sldId id="595" r:id="rId67"/>
    <p:sldId id="743" r:id="rId68"/>
    <p:sldId id="597" r:id="rId69"/>
    <p:sldId id="598" r:id="rId70"/>
    <p:sldId id="602" r:id="rId71"/>
    <p:sldId id="606" r:id="rId72"/>
    <p:sldId id="691" r:id="rId73"/>
    <p:sldId id="742" r:id="rId74"/>
    <p:sldId id="732" r:id="rId75"/>
    <p:sldId id="607" r:id="rId76"/>
    <p:sldId id="608" r:id="rId77"/>
    <p:sldId id="609" r:id="rId78"/>
    <p:sldId id="744" r:id="rId79"/>
    <p:sldId id="500" r:id="rId8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" userDrawn="1">
          <p15:clr>
            <a:srgbClr val="A4A3A4"/>
          </p15:clr>
        </p15:guide>
        <p15:guide id="2" pos="312" userDrawn="1">
          <p15:clr>
            <a:srgbClr val="A4A3A4"/>
          </p15:clr>
        </p15:guide>
        <p15:guide id="3" pos="912" userDrawn="1">
          <p15:clr>
            <a:srgbClr val="A4A3A4"/>
          </p15:clr>
        </p15:guide>
        <p15:guide id="4" pos="1056" userDrawn="1">
          <p15:clr>
            <a:srgbClr val="A4A3A4"/>
          </p15:clr>
        </p15:guide>
        <p15:guide id="5" pos="5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B"/>
    <a:srgbClr val="FA8121"/>
    <a:srgbClr val="005FAA"/>
    <a:srgbClr val="82BE40"/>
    <a:srgbClr val="0E8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82284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746" y="72"/>
      </p:cViewPr>
      <p:guideLst>
        <p:guide orient="horz" pos="408"/>
        <p:guide pos="312"/>
        <p:guide pos="912"/>
        <p:guide pos="1056"/>
        <p:guide pos="5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notesViewPr>
    <p:cSldViewPr snapToGrid="0" snapToObjects="1" showGuides="1">
      <p:cViewPr varScale="1">
        <p:scale>
          <a:sx n="128" d="100"/>
          <a:sy n="128" d="100"/>
        </p:scale>
        <p:origin x="499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presProps" Target="presProps.xm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29E02-C4CB-4AC3-A544-D317B6A747C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A2AF4-6C19-46CD-A3AF-631F2C9B3730}">
      <dgm:prSet phldrT="[Text]" custT="1"/>
      <dgm:spPr/>
      <dgm:t>
        <a:bodyPr/>
        <a:lstStyle/>
        <a:p>
          <a:r>
            <a:rPr lang="en-US" sz="1800" b="1" dirty="0" smtClean="0"/>
            <a:t>FOOD IS ESSENTIAL COMPONENT OF EVERY DAY LIFE</a:t>
          </a:r>
          <a:endParaRPr lang="en-US" sz="1800" b="1" dirty="0"/>
        </a:p>
      </dgm:t>
    </dgm:pt>
    <dgm:pt modelId="{9048D657-8905-4B2A-8D20-7873B2CD6FFF}" type="parTrans" cxnId="{BFD8AA17-2B52-431C-BDCB-B069BC9430D7}">
      <dgm:prSet/>
      <dgm:spPr/>
      <dgm:t>
        <a:bodyPr/>
        <a:lstStyle/>
        <a:p>
          <a:endParaRPr lang="en-US"/>
        </a:p>
      </dgm:t>
    </dgm:pt>
    <dgm:pt modelId="{46290C99-96DD-4319-B9CB-5F1D6D26C954}" type="sibTrans" cxnId="{BFD8AA17-2B52-431C-BDCB-B069BC9430D7}">
      <dgm:prSet/>
      <dgm:spPr/>
      <dgm:t>
        <a:bodyPr/>
        <a:lstStyle/>
        <a:p>
          <a:endParaRPr lang="en-US"/>
        </a:p>
      </dgm:t>
    </dgm:pt>
    <dgm:pt modelId="{A9478315-92E3-46A9-9DD1-593DE2452741}">
      <dgm:prSet phldrT="[Text]" custT="1"/>
      <dgm:spPr/>
      <dgm:t>
        <a:bodyPr/>
        <a:lstStyle/>
        <a:p>
          <a:r>
            <a:rPr lang="en-US" sz="1800" dirty="0" smtClean="0"/>
            <a:t>Add meaning and structure</a:t>
          </a:r>
          <a:endParaRPr lang="en-US" sz="1800" dirty="0"/>
        </a:p>
      </dgm:t>
    </dgm:pt>
    <dgm:pt modelId="{8DC823C0-0F50-491E-A744-050CEE098AC7}" type="parTrans" cxnId="{FBFBA3A4-A863-498D-9BD5-4DF5730D9AB3}">
      <dgm:prSet/>
      <dgm:spPr/>
      <dgm:t>
        <a:bodyPr/>
        <a:lstStyle/>
        <a:p>
          <a:endParaRPr lang="en-US"/>
        </a:p>
      </dgm:t>
    </dgm:pt>
    <dgm:pt modelId="{69DF427A-C35B-4A23-BB77-450ADAE30512}" type="sibTrans" cxnId="{FBFBA3A4-A863-498D-9BD5-4DF5730D9AB3}">
      <dgm:prSet/>
      <dgm:spPr/>
      <dgm:t>
        <a:bodyPr/>
        <a:lstStyle/>
        <a:p>
          <a:endParaRPr lang="en-US"/>
        </a:p>
      </dgm:t>
    </dgm:pt>
    <dgm:pt modelId="{0AFAB3D3-0CB6-4973-A07D-9BA6CB1DB2EF}">
      <dgm:prSet phldrT="[Text]" custT="1"/>
      <dgm:spPr/>
      <dgm:t>
        <a:bodyPr/>
        <a:lstStyle/>
        <a:p>
          <a:r>
            <a:rPr lang="en-US" sz="1800" dirty="0" smtClean="0"/>
            <a:t>Feelings of independence and control</a:t>
          </a:r>
          <a:endParaRPr lang="en-US" sz="1800" dirty="0"/>
        </a:p>
      </dgm:t>
    </dgm:pt>
    <dgm:pt modelId="{376FE504-1325-4D08-9ED8-612D98E5973A}" type="parTrans" cxnId="{F14F355D-2ABE-489E-8BE8-6F5B5DBB6CCC}">
      <dgm:prSet/>
      <dgm:spPr/>
      <dgm:t>
        <a:bodyPr/>
        <a:lstStyle/>
        <a:p>
          <a:endParaRPr lang="en-US"/>
        </a:p>
      </dgm:t>
    </dgm:pt>
    <dgm:pt modelId="{71DEA7E0-A601-4E91-BF42-E4D63F66EFEE}" type="sibTrans" cxnId="{F14F355D-2ABE-489E-8BE8-6F5B5DBB6CCC}">
      <dgm:prSet/>
      <dgm:spPr/>
      <dgm:t>
        <a:bodyPr/>
        <a:lstStyle/>
        <a:p>
          <a:endParaRPr lang="en-US"/>
        </a:p>
      </dgm:t>
    </dgm:pt>
    <dgm:pt modelId="{D9CE9D2C-5B54-4D9C-A944-D2B4FD5C2871}">
      <dgm:prSet phldrT="[Text]" custT="1"/>
      <dgm:spPr/>
      <dgm:t>
        <a:bodyPr/>
        <a:lstStyle/>
        <a:p>
          <a:r>
            <a:rPr lang="en-US" sz="1800" smtClean="0"/>
            <a:t>Sense </a:t>
          </a:r>
          <a:r>
            <a:rPr lang="en-US" sz="1800" dirty="0" smtClean="0"/>
            <a:t>of security</a:t>
          </a:r>
          <a:endParaRPr lang="en-US" sz="1800" dirty="0"/>
        </a:p>
      </dgm:t>
    </dgm:pt>
    <dgm:pt modelId="{FC824428-DF7D-429E-90A1-536C138E266A}" type="parTrans" cxnId="{1B7623E4-8EFD-4610-BD1E-94D6A3A41A36}">
      <dgm:prSet/>
      <dgm:spPr/>
      <dgm:t>
        <a:bodyPr/>
        <a:lstStyle/>
        <a:p>
          <a:endParaRPr lang="en-US"/>
        </a:p>
      </dgm:t>
    </dgm:pt>
    <dgm:pt modelId="{161664C0-6D11-42B8-BE03-3139886BC777}" type="sibTrans" cxnId="{1B7623E4-8EFD-4610-BD1E-94D6A3A41A36}">
      <dgm:prSet/>
      <dgm:spPr/>
      <dgm:t>
        <a:bodyPr/>
        <a:lstStyle/>
        <a:p>
          <a:endParaRPr lang="en-US"/>
        </a:p>
      </dgm:t>
    </dgm:pt>
    <dgm:pt modelId="{EF56BBC8-065B-4694-930E-8CAE0399EBFE}" type="pres">
      <dgm:prSet presAssocID="{08229E02-C4CB-4AC3-A544-D317B6A747C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B35EFE-3737-4C63-95AB-342832CD90BE}" type="pres">
      <dgm:prSet presAssocID="{08229E02-C4CB-4AC3-A544-D317B6A747C7}" presName="diamond" presStyleLbl="bgShp" presStyleIdx="0" presStyleCnt="1"/>
      <dgm:spPr/>
    </dgm:pt>
    <dgm:pt modelId="{C1AA4E9A-3939-4975-92D0-175CE9AD320C}" type="pres">
      <dgm:prSet presAssocID="{08229E02-C4CB-4AC3-A544-D317B6A747C7}" presName="quad1" presStyleLbl="node1" presStyleIdx="0" presStyleCnt="4" custScaleX="105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2A8AC-8548-4BE5-A0DC-0E0105E14A6B}" type="pres">
      <dgm:prSet presAssocID="{08229E02-C4CB-4AC3-A544-D317B6A747C7}" presName="quad2" presStyleLbl="node1" presStyleIdx="1" presStyleCnt="4" custScaleX="105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34BB8-94AB-4333-9DC9-0FCC23A303EC}" type="pres">
      <dgm:prSet presAssocID="{08229E02-C4CB-4AC3-A544-D317B6A747C7}" presName="quad3" presStyleLbl="node1" presStyleIdx="2" presStyleCnt="4" custScaleX="105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A8725-4A25-4E0F-94BE-E4BBF08A5E28}" type="pres">
      <dgm:prSet presAssocID="{08229E02-C4CB-4AC3-A544-D317B6A747C7}" presName="quad4" presStyleLbl="node1" presStyleIdx="3" presStyleCnt="4" custScaleX="1056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BA3A4-A863-498D-9BD5-4DF5730D9AB3}" srcId="{08229E02-C4CB-4AC3-A544-D317B6A747C7}" destId="{A9478315-92E3-46A9-9DD1-593DE2452741}" srcOrd="2" destOrd="0" parTransId="{8DC823C0-0F50-491E-A744-050CEE098AC7}" sibTransId="{69DF427A-C35B-4A23-BB77-450ADAE30512}"/>
    <dgm:cxn modelId="{1B7623E4-8EFD-4610-BD1E-94D6A3A41A36}" srcId="{08229E02-C4CB-4AC3-A544-D317B6A747C7}" destId="{D9CE9D2C-5B54-4D9C-A944-D2B4FD5C2871}" srcOrd="1" destOrd="0" parTransId="{FC824428-DF7D-429E-90A1-536C138E266A}" sibTransId="{161664C0-6D11-42B8-BE03-3139886BC777}"/>
    <dgm:cxn modelId="{9F9C2D53-5BBF-409C-95A1-73D470DF35B5}" type="presOf" srcId="{9F4A2AF4-6C19-46CD-A3AF-631F2C9B3730}" destId="{C1AA4E9A-3939-4975-92D0-175CE9AD320C}" srcOrd="0" destOrd="0" presId="urn:microsoft.com/office/officeart/2005/8/layout/matrix3"/>
    <dgm:cxn modelId="{F14F355D-2ABE-489E-8BE8-6F5B5DBB6CCC}" srcId="{08229E02-C4CB-4AC3-A544-D317B6A747C7}" destId="{0AFAB3D3-0CB6-4973-A07D-9BA6CB1DB2EF}" srcOrd="3" destOrd="0" parTransId="{376FE504-1325-4D08-9ED8-612D98E5973A}" sibTransId="{71DEA7E0-A601-4E91-BF42-E4D63F66EFEE}"/>
    <dgm:cxn modelId="{BFD8AA17-2B52-431C-BDCB-B069BC9430D7}" srcId="{08229E02-C4CB-4AC3-A544-D317B6A747C7}" destId="{9F4A2AF4-6C19-46CD-A3AF-631F2C9B3730}" srcOrd="0" destOrd="0" parTransId="{9048D657-8905-4B2A-8D20-7873B2CD6FFF}" sibTransId="{46290C99-96DD-4319-B9CB-5F1D6D26C954}"/>
    <dgm:cxn modelId="{0DC421ED-45FC-4031-91EB-81C458926879}" type="presOf" srcId="{08229E02-C4CB-4AC3-A544-D317B6A747C7}" destId="{EF56BBC8-065B-4694-930E-8CAE0399EBFE}" srcOrd="0" destOrd="0" presId="urn:microsoft.com/office/officeart/2005/8/layout/matrix3"/>
    <dgm:cxn modelId="{94822D78-D9B7-43CE-9CF6-A17F449563F0}" type="presOf" srcId="{D9CE9D2C-5B54-4D9C-A944-D2B4FD5C2871}" destId="{E4B2A8AC-8548-4BE5-A0DC-0E0105E14A6B}" srcOrd="0" destOrd="0" presId="urn:microsoft.com/office/officeart/2005/8/layout/matrix3"/>
    <dgm:cxn modelId="{9E7402B0-33DA-4625-BDFB-2D932D1731ED}" type="presOf" srcId="{0AFAB3D3-0CB6-4973-A07D-9BA6CB1DB2EF}" destId="{FD7A8725-4A25-4E0F-94BE-E4BBF08A5E28}" srcOrd="0" destOrd="0" presId="urn:microsoft.com/office/officeart/2005/8/layout/matrix3"/>
    <dgm:cxn modelId="{A6CC4E00-A16D-4CE4-8B3D-8006F6D542C0}" type="presOf" srcId="{A9478315-92E3-46A9-9DD1-593DE2452741}" destId="{36E34BB8-94AB-4333-9DC9-0FCC23A303EC}" srcOrd="0" destOrd="0" presId="urn:microsoft.com/office/officeart/2005/8/layout/matrix3"/>
    <dgm:cxn modelId="{27EA9B83-8C07-4F78-97F9-6C88DB692F9B}" type="presParOf" srcId="{EF56BBC8-065B-4694-930E-8CAE0399EBFE}" destId="{D3B35EFE-3737-4C63-95AB-342832CD90BE}" srcOrd="0" destOrd="0" presId="urn:microsoft.com/office/officeart/2005/8/layout/matrix3"/>
    <dgm:cxn modelId="{043E7A2F-A382-480C-9FAC-AC4BCDF038FF}" type="presParOf" srcId="{EF56BBC8-065B-4694-930E-8CAE0399EBFE}" destId="{C1AA4E9A-3939-4975-92D0-175CE9AD320C}" srcOrd="1" destOrd="0" presId="urn:microsoft.com/office/officeart/2005/8/layout/matrix3"/>
    <dgm:cxn modelId="{A3257A39-82EC-4089-9D2B-E3257F248932}" type="presParOf" srcId="{EF56BBC8-065B-4694-930E-8CAE0399EBFE}" destId="{E4B2A8AC-8548-4BE5-A0DC-0E0105E14A6B}" srcOrd="2" destOrd="0" presId="urn:microsoft.com/office/officeart/2005/8/layout/matrix3"/>
    <dgm:cxn modelId="{E772E0D5-A263-4AA5-90C6-E4FB5CC0FA62}" type="presParOf" srcId="{EF56BBC8-065B-4694-930E-8CAE0399EBFE}" destId="{36E34BB8-94AB-4333-9DC9-0FCC23A303EC}" srcOrd="3" destOrd="0" presId="urn:microsoft.com/office/officeart/2005/8/layout/matrix3"/>
    <dgm:cxn modelId="{4AA1CF39-3417-4817-9590-B081E56C8B75}" type="presParOf" srcId="{EF56BBC8-065B-4694-930E-8CAE0399EBFE}" destId="{FD7A8725-4A25-4E0F-94BE-E4BBF08A5E2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365180-71C0-4323-A5AD-39DA12F12DF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0CC42F-C18D-4FBC-B439-B954162D223E}">
      <dgm:prSet phldrT="[Text]"/>
      <dgm:spPr/>
      <dgm:t>
        <a:bodyPr/>
        <a:lstStyle/>
        <a:p>
          <a:r>
            <a:rPr lang="en-US" smtClean="0"/>
            <a:t>Butter</a:t>
          </a:r>
          <a:endParaRPr lang="en-US"/>
        </a:p>
      </dgm:t>
    </dgm:pt>
    <dgm:pt modelId="{AEFEE525-7F8C-4BB1-9B6E-371504E39A07}" type="parTrans" cxnId="{DFE5039F-BD4A-490F-A798-12379D7C3F0D}">
      <dgm:prSet/>
      <dgm:spPr/>
      <dgm:t>
        <a:bodyPr/>
        <a:lstStyle/>
        <a:p>
          <a:endParaRPr lang="en-US"/>
        </a:p>
      </dgm:t>
    </dgm:pt>
    <dgm:pt modelId="{E2C6C8E7-2590-4F7D-8558-8EC834AD87C2}" type="sibTrans" cxnId="{DFE5039F-BD4A-490F-A798-12379D7C3F0D}">
      <dgm:prSet/>
      <dgm:spPr/>
      <dgm:t>
        <a:bodyPr/>
        <a:lstStyle/>
        <a:p>
          <a:endParaRPr lang="en-US"/>
        </a:p>
      </dgm:t>
    </dgm:pt>
    <dgm:pt modelId="{2E8AFF4B-48E6-49F1-A149-858B38F5E908}">
      <dgm:prSet/>
      <dgm:spPr/>
      <dgm:t>
        <a:bodyPr/>
        <a:lstStyle/>
        <a:p>
          <a:r>
            <a:rPr lang="en-US" smtClean="0"/>
            <a:t>Margarine</a:t>
          </a:r>
          <a:endParaRPr lang="en-US" dirty="0" smtClean="0"/>
        </a:p>
      </dgm:t>
    </dgm:pt>
    <dgm:pt modelId="{8E3F82C7-C238-48A0-956D-4887EEAAC969}" type="parTrans" cxnId="{E5E5FCD8-799A-44FC-B2C1-FEA3A2E91D54}">
      <dgm:prSet/>
      <dgm:spPr/>
      <dgm:t>
        <a:bodyPr/>
        <a:lstStyle/>
        <a:p>
          <a:endParaRPr lang="en-US"/>
        </a:p>
      </dgm:t>
    </dgm:pt>
    <dgm:pt modelId="{480463D5-09EC-4243-866B-D54E99D937E8}" type="sibTrans" cxnId="{E5E5FCD8-799A-44FC-B2C1-FEA3A2E91D54}">
      <dgm:prSet/>
      <dgm:spPr/>
      <dgm:t>
        <a:bodyPr/>
        <a:lstStyle/>
        <a:p>
          <a:endParaRPr lang="en-US"/>
        </a:p>
      </dgm:t>
    </dgm:pt>
    <dgm:pt modelId="{FACA52E1-4B08-4CF6-8F5A-D1B543295AA0}">
      <dgm:prSet/>
      <dgm:spPr/>
      <dgm:t>
        <a:bodyPr/>
        <a:lstStyle/>
        <a:p>
          <a:r>
            <a:rPr lang="en-US" smtClean="0"/>
            <a:t>Mayonnaise</a:t>
          </a:r>
          <a:endParaRPr lang="en-US" dirty="0" smtClean="0"/>
        </a:p>
      </dgm:t>
    </dgm:pt>
    <dgm:pt modelId="{088EE1BD-AC34-4F29-8E6B-7FEF4355091E}" type="parTrans" cxnId="{7F9D9D58-F536-4F9E-AF4E-A02E5C848CF7}">
      <dgm:prSet/>
      <dgm:spPr/>
      <dgm:t>
        <a:bodyPr/>
        <a:lstStyle/>
        <a:p>
          <a:endParaRPr lang="en-US"/>
        </a:p>
      </dgm:t>
    </dgm:pt>
    <dgm:pt modelId="{5E8B8D6F-79A5-49D3-9487-B453E621FEAA}" type="sibTrans" cxnId="{7F9D9D58-F536-4F9E-AF4E-A02E5C848CF7}">
      <dgm:prSet/>
      <dgm:spPr/>
      <dgm:t>
        <a:bodyPr/>
        <a:lstStyle/>
        <a:p>
          <a:endParaRPr lang="en-US"/>
        </a:p>
      </dgm:t>
    </dgm:pt>
    <dgm:pt modelId="{1EE0F7A4-6DF5-4957-BACB-794655C62129}">
      <dgm:prSet/>
      <dgm:spPr/>
      <dgm:t>
        <a:bodyPr/>
        <a:lstStyle/>
        <a:p>
          <a:r>
            <a:rPr lang="en-US" smtClean="0"/>
            <a:t>Peanut butter</a:t>
          </a:r>
          <a:endParaRPr lang="en-US" dirty="0" smtClean="0"/>
        </a:p>
      </dgm:t>
    </dgm:pt>
    <dgm:pt modelId="{FF45289D-CBAB-450A-A06A-BFE9335EC388}" type="parTrans" cxnId="{D3045E6F-B06A-425F-B9BD-5CDCFAA1E065}">
      <dgm:prSet/>
      <dgm:spPr/>
      <dgm:t>
        <a:bodyPr/>
        <a:lstStyle/>
        <a:p>
          <a:endParaRPr lang="en-US"/>
        </a:p>
      </dgm:t>
    </dgm:pt>
    <dgm:pt modelId="{AB1BBD44-F0C0-48AA-BEF7-A55B6DC78E4D}" type="sibTrans" cxnId="{D3045E6F-B06A-425F-B9BD-5CDCFAA1E065}">
      <dgm:prSet/>
      <dgm:spPr/>
      <dgm:t>
        <a:bodyPr/>
        <a:lstStyle/>
        <a:p>
          <a:endParaRPr lang="en-US"/>
        </a:p>
      </dgm:t>
    </dgm:pt>
    <dgm:pt modelId="{85279CF7-EB5C-4F39-8FAC-24015DCE0574}">
      <dgm:prSet/>
      <dgm:spPr/>
      <dgm:t>
        <a:bodyPr/>
        <a:lstStyle/>
        <a:p>
          <a:r>
            <a:rPr lang="en-US" smtClean="0"/>
            <a:t>Cream</a:t>
          </a:r>
          <a:endParaRPr lang="en-US" dirty="0" smtClean="0"/>
        </a:p>
      </dgm:t>
    </dgm:pt>
    <dgm:pt modelId="{0082665F-E033-4A46-BAE0-1265736A35AA}" type="parTrans" cxnId="{D7096ACD-EF93-4D24-B338-5F42DC471F6A}">
      <dgm:prSet/>
      <dgm:spPr/>
      <dgm:t>
        <a:bodyPr/>
        <a:lstStyle/>
        <a:p>
          <a:endParaRPr lang="en-US"/>
        </a:p>
      </dgm:t>
    </dgm:pt>
    <dgm:pt modelId="{71466457-A870-4CA2-8570-C2499EA3DCD8}" type="sibTrans" cxnId="{D7096ACD-EF93-4D24-B338-5F42DC471F6A}">
      <dgm:prSet/>
      <dgm:spPr/>
      <dgm:t>
        <a:bodyPr/>
        <a:lstStyle/>
        <a:p>
          <a:endParaRPr lang="en-US"/>
        </a:p>
      </dgm:t>
    </dgm:pt>
    <dgm:pt modelId="{036352BB-3F6F-4AF1-B75E-29D171998F29}">
      <dgm:prSet/>
      <dgm:spPr/>
      <dgm:t>
        <a:bodyPr/>
        <a:lstStyle/>
        <a:p>
          <a:r>
            <a:rPr lang="en-US" smtClean="0"/>
            <a:t>Half &amp; half</a:t>
          </a:r>
          <a:endParaRPr lang="en-US" dirty="0" smtClean="0"/>
        </a:p>
      </dgm:t>
    </dgm:pt>
    <dgm:pt modelId="{96B9E7D0-A3CB-43B9-A314-726B73ABA85A}" type="parTrans" cxnId="{2B66B240-45E4-4532-885B-2D6232AB0A54}">
      <dgm:prSet/>
      <dgm:spPr/>
      <dgm:t>
        <a:bodyPr/>
        <a:lstStyle/>
        <a:p>
          <a:endParaRPr lang="en-US"/>
        </a:p>
      </dgm:t>
    </dgm:pt>
    <dgm:pt modelId="{9CD0F0CA-30C5-4395-A3B9-2CB4224C9AFD}" type="sibTrans" cxnId="{2B66B240-45E4-4532-885B-2D6232AB0A54}">
      <dgm:prSet/>
      <dgm:spPr/>
      <dgm:t>
        <a:bodyPr/>
        <a:lstStyle/>
        <a:p>
          <a:endParaRPr lang="en-US"/>
        </a:p>
      </dgm:t>
    </dgm:pt>
    <dgm:pt modelId="{0A7414E5-A0FD-42C7-BB6C-4898AF6675F7}">
      <dgm:prSet/>
      <dgm:spPr/>
      <dgm:t>
        <a:bodyPr/>
        <a:lstStyle/>
        <a:p>
          <a:r>
            <a:rPr lang="en-US" smtClean="0"/>
            <a:t>Olive oil</a:t>
          </a:r>
          <a:endParaRPr lang="en-US" dirty="0" smtClean="0"/>
        </a:p>
      </dgm:t>
    </dgm:pt>
    <dgm:pt modelId="{97B85F6F-0E4A-49DE-9265-C4935B46605A}" type="parTrans" cxnId="{9A73A051-7D30-4518-B60D-3AF9FE16A356}">
      <dgm:prSet/>
      <dgm:spPr/>
      <dgm:t>
        <a:bodyPr/>
        <a:lstStyle/>
        <a:p>
          <a:endParaRPr lang="en-US"/>
        </a:p>
      </dgm:t>
    </dgm:pt>
    <dgm:pt modelId="{910D61A4-08C6-4B5C-8FB7-8E182F44A014}" type="sibTrans" cxnId="{9A73A051-7D30-4518-B60D-3AF9FE16A356}">
      <dgm:prSet/>
      <dgm:spPr/>
      <dgm:t>
        <a:bodyPr/>
        <a:lstStyle/>
        <a:p>
          <a:endParaRPr lang="en-US"/>
        </a:p>
      </dgm:t>
    </dgm:pt>
    <dgm:pt modelId="{C2F40370-2F0D-4F7E-8BB9-60CFA4FF5E1D}">
      <dgm:prSet/>
      <dgm:spPr/>
      <dgm:t>
        <a:bodyPr/>
        <a:lstStyle/>
        <a:p>
          <a:r>
            <a:rPr lang="en-US" smtClean="0"/>
            <a:t>Honey</a:t>
          </a:r>
          <a:endParaRPr lang="en-US" dirty="0" smtClean="0"/>
        </a:p>
      </dgm:t>
    </dgm:pt>
    <dgm:pt modelId="{6E834C9A-0A7E-4533-BD2C-64E333D08068}" type="parTrans" cxnId="{105E5759-68B8-4C4F-A484-1B3DD3F64E9D}">
      <dgm:prSet/>
      <dgm:spPr/>
      <dgm:t>
        <a:bodyPr/>
        <a:lstStyle/>
        <a:p>
          <a:endParaRPr lang="en-US"/>
        </a:p>
      </dgm:t>
    </dgm:pt>
    <dgm:pt modelId="{0AEFE643-B8B8-446A-B0FF-1DECFBAE500A}" type="sibTrans" cxnId="{105E5759-68B8-4C4F-A484-1B3DD3F64E9D}">
      <dgm:prSet/>
      <dgm:spPr/>
      <dgm:t>
        <a:bodyPr/>
        <a:lstStyle/>
        <a:p>
          <a:endParaRPr lang="en-US"/>
        </a:p>
      </dgm:t>
    </dgm:pt>
    <dgm:pt modelId="{6CF56ED8-18B5-4D18-BDD9-51B82C975E91}">
      <dgm:prSet/>
      <dgm:spPr/>
      <dgm:t>
        <a:bodyPr/>
        <a:lstStyle/>
        <a:p>
          <a:r>
            <a:rPr lang="en-US" smtClean="0"/>
            <a:t>Whole Milk</a:t>
          </a:r>
          <a:endParaRPr lang="en-US" dirty="0" smtClean="0"/>
        </a:p>
      </dgm:t>
    </dgm:pt>
    <dgm:pt modelId="{284A59B5-1DCE-4C8A-9B94-405F0AD11A08}" type="parTrans" cxnId="{F6204429-7576-4878-B25C-A6F9086A0934}">
      <dgm:prSet/>
      <dgm:spPr/>
      <dgm:t>
        <a:bodyPr/>
        <a:lstStyle/>
        <a:p>
          <a:endParaRPr lang="en-US"/>
        </a:p>
      </dgm:t>
    </dgm:pt>
    <dgm:pt modelId="{E2C8F217-DE02-4DC2-92A4-54E68DD26AFF}" type="sibTrans" cxnId="{F6204429-7576-4878-B25C-A6F9086A0934}">
      <dgm:prSet/>
      <dgm:spPr/>
      <dgm:t>
        <a:bodyPr/>
        <a:lstStyle/>
        <a:p>
          <a:endParaRPr lang="en-US"/>
        </a:p>
      </dgm:t>
    </dgm:pt>
    <dgm:pt modelId="{2956C9A9-EB9E-4499-8888-2642CE42B7B3}">
      <dgm:prSet/>
      <dgm:spPr/>
      <dgm:t>
        <a:bodyPr/>
        <a:lstStyle/>
        <a:p>
          <a:r>
            <a:rPr lang="en-US" smtClean="0"/>
            <a:t>Milk powder</a:t>
          </a:r>
          <a:endParaRPr lang="en-US" dirty="0" smtClean="0"/>
        </a:p>
      </dgm:t>
    </dgm:pt>
    <dgm:pt modelId="{1C1C84FA-4A65-4D7C-8CD4-30764FEC9BE2}" type="parTrans" cxnId="{8442668F-D48C-48A3-B108-6BB8F0826460}">
      <dgm:prSet/>
      <dgm:spPr/>
      <dgm:t>
        <a:bodyPr/>
        <a:lstStyle/>
        <a:p>
          <a:endParaRPr lang="en-US"/>
        </a:p>
      </dgm:t>
    </dgm:pt>
    <dgm:pt modelId="{3A7641E9-82F8-4B4B-B3B7-49848B6BC3E7}" type="sibTrans" cxnId="{8442668F-D48C-48A3-B108-6BB8F0826460}">
      <dgm:prSet/>
      <dgm:spPr/>
      <dgm:t>
        <a:bodyPr/>
        <a:lstStyle/>
        <a:p>
          <a:endParaRPr lang="en-US"/>
        </a:p>
      </dgm:t>
    </dgm:pt>
    <dgm:pt modelId="{D91A9E97-3627-46EF-A6AC-A558D969C345}">
      <dgm:prSet/>
      <dgm:spPr/>
      <dgm:t>
        <a:bodyPr/>
        <a:lstStyle/>
        <a:p>
          <a:r>
            <a:rPr lang="en-US" smtClean="0"/>
            <a:t>Syrup</a:t>
          </a:r>
          <a:endParaRPr lang="en-US" dirty="0" smtClean="0"/>
        </a:p>
      </dgm:t>
    </dgm:pt>
    <dgm:pt modelId="{DA152E63-4399-4129-AD5C-32DB551E84AE}" type="parTrans" cxnId="{E7F1B51F-39D6-46BD-B545-3A9B65530B92}">
      <dgm:prSet/>
      <dgm:spPr/>
      <dgm:t>
        <a:bodyPr/>
        <a:lstStyle/>
        <a:p>
          <a:endParaRPr lang="en-US"/>
        </a:p>
      </dgm:t>
    </dgm:pt>
    <dgm:pt modelId="{9D2ADED6-1A50-4164-9C86-3492FC34E234}" type="sibTrans" cxnId="{E7F1B51F-39D6-46BD-B545-3A9B65530B92}">
      <dgm:prSet/>
      <dgm:spPr/>
      <dgm:t>
        <a:bodyPr/>
        <a:lstStyle/>
        <a:p>
          <a:endParaRPr lang="en-US"/>
        </a:p>
      </dgm:t>
    </dgm:pt>
    <dgm:pt modelId="{A6075D43-EDFF-4C2B-8BC5-3DB4C31F2E41}">
      <dgm:prSet/>
      <dgm:spPr/>
      <dgm:t>
        <a:bodyPr/>
        <a:lstStyle/>
        <a:p>
          <a:r>
            <a:rPr lang="en-US" smtClean="0"/>
            <a:t>Cheese</a:t>
          </a:r>
          <a:endParaRPr lang="en-US" dirty="0" smtClean="0"/>
        </a:p>
      </dgm:t>
    </dgm:pt>
    <dgm:pt modelId="{7296D59C-3F61-4327-B557-A886A53B4C0C}" type="parTrans" cxnId="{65613407-9EFB-4BB1-8C4C-84FDDA0755AA}">
      <dgm:prSet/>
      <dgm:spPr/>
      <dgm:t>
        <a:bodyPr/>
        <a:lstStyle/>
        <a:p>
          <a:endParaRPr lang="en-US"/>
        </a:p>
      </dgm:t>
    </dgm:pt>
    <dgm:pt modelId="{9B143B2E-FF4F-4D75-8806-40A2BC3CEA1E}" type="sibTrans" cxnId="{65613407-9EFB-4BB1-8C4C-84FDDA0755AA}">
      <dgm:prSet/>
      <dgm:spPr/>
      <dgm:t>
        <a:bodyPr/>
        <a:lstStyle/>
        <a:p>
          <a:endParaRPr lang="en-US"/>
        </a:p>
      </dgm:t>
    </dgm:pt>
    <dgm:pt modelId="{A113DBFB-F6FB-4ED6-8120-016CC83343F4}">
      <dgm:prSet/>
      <dgm:spPr/>
      <dgm:t>
        <a:bodyPr/>
        <a:lstStyle/>
        <a:p>
          <a:r>
            <a:rPr lang="en-US" smtClean="0"/>
            <a:t>Jelly</a:t>
          </a:r>
          <a:endParaRPr lang="en-US" dirty="0" smtClean="0"/>
        </a:p>
      </dgm:t>
    </dgm:pt>
    <dgm:pt modelId="{329FF56A-77C8-4715-8B54-5E8766606ADD}" type="parTrans" cxnId="{7D895275-A443-4790-BBBD-C3715EA31236}">
      <dgm:prSet/>
      <dgm:spPr/>
      <dgm:t>
        <a:bodyPr/>
        <a:lstStyle/>
        <a:p>
          <a:endParaRPr lang="en-US"/>
        </a:p>
      </dgm:t>
    </dgm:pt>
    <dgm:pt modelId="{F5ACBC29-BD3D-4FFC-9724-3ABA4C5E8B97}" type="sibTrans" cxnId="{7D895275-A443-4790-BBBD-C3715EA31236}">
      <dgm:prSet/>
      <dgm:spPr/>
      <dgm:t>
        <a:bodyPr/>
        <a:lstStyle/>
        <a:p>
          <a:endParaRPr lang="en-US"/>
        </a:p>
      </dgm:t>
    </dgm:pt>
    <dgm:pt modelId="{AC576127-C55B-4EE3-90F2-F28793040C31}">
      <dgm:prSet/>
      <dgm:spPr/>
      <dgm:t>
        <a:bodyPr/>
        <a:lstStyle/>
        <a:p>
          <a:r>
            <a:rPr lang="en-US" smtClean="0"/>
            <a:t>Salad dressing</a:t>
          </a:r>
          <a:endParaRPr lang="en-US" dirty="0" smtClean="0"/>
        </a:p>
      </dgm:t>
    </dgm:pt>
    <dgm:pt modelId="{65D5895B-F940-4078-95C9-4A7CFC756FB3}" type="parTrans" cxnId="{C1DCBCFA-4C59-463B-866C-BB46565051EC}">
      <dgm:prSet/>
      <dgm:spPr/>
      <dgm:t>
        <a:bodyPr/>
        <a:lstStyle/>
        <a:p>
          <a:endParaRPr lang="en-US"/>
        </a:p>
      </dgm:t>
    </dgm:pt>
    <dgm:pt modelId="{4FDF0B83-B235-4816-B696-6E0DA9F22655}" type="sibTrans" cxnId="{C1DCBCFA-4C59-463B-866C-BB46565051EC}">
      <dgm:prSet/>
      <dgm:spPr/>
      <dgm:t>
        <a:bodyPr/>
        <a:lstStyle/>
        <a:p>
          <a:endParaRPr lang="en-US"/>
        </a:p>
      </dgm:t>
    </dgm:pt>
    <dgm:pt modelId="{064F8617-437B-4A1A-B6B2-7F1E674C88BA}">
      <dgm:prSet/>
      <dgm:spPr/>
      <dgm:t>
        <a:bodyPr/>
        <a:lstStyle/>
        <a:p>
          <a:r>
            <a:rPr lang="en-US" dirty="0" smtClean="0"/>
            <a:t>Pasteurized egg whites</a:t>
          </a:r>
        </a:p>
      </dgm:t>
    </dgm:pt>
    <dgm:pt modelId="{490B6684-DC4A-4791-985C-F2B2B37EC27B}" type="parTrans" cxnId="{5966E6AA-5DC9-407A-8B7F-51A35B11C121}">
      <dgm:prSet/>
      <dgm:spPr/>
      <dgm:t>
        <a:bodyPr/>
        <a:lstStyle/>
        <a:p>
          <a:endParaRPr lang="en-US"/>
        </a:p>
      </dgm:t>
    </dgm:pt>
    <dgm:pt modelId="{A2C527AA-79D6-4666-B6A4-870AA83F5832}" type="sibTrans" cxnId="{5966E6AA-5DC9-407A-8B7F-51A35B11C121}">
      <dgm:prSet/>
      <dgm:spPr/>
      <dgm:t>
        <a:bodyPr/>
        <a:lstStyle/>
        <a:p>
          <a:endParaRPr lang="en-US"/>
        </a:p>
      </dgm:t>
    </dgm:pt>
    <dgm:pt modelId="{ED3C6266-DC25-485C-B9AD-F1B19553F680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Sour cream</a:t>
          </a:r>
        </a:p>
      </dgm:t>
    </dgm:pt>
    <dgm:pt modelId="{BE5C1B45-8FDD-442A-94DE-77D6F4BE3A8C}" type="parTrans" cxnId="{77E09A48-CD86-42CC-8F0C-47BDE947B249}">
      <dgm:prSet/>
      <dgm:spPr/>
      <dgm:t>
        <a:bodyPr/>
        <a:lstStyle/>
        <a:p>
          <a:endParaRPr lang="en-US"/>
        </a:p>
      </dgm:t>
    </dgm:pt>
    <dgm:pt modelId="{8CBD7CC3-2771-47F6-9369-94C1C124F4AC}" type="sibTrans" cxnId="{77E09A48-CD86-42CC-8F0C-47BDE947B249}">
      <dgm:prSet/>
      <dgm:spPr/>
      <dgm:t>
        <a:bodyPr/>
        <a:lstStyle/>
        <a:p>
          <a:endParaRPr lang="en-US"/>
        </a:p>
      </dgm:t>
    </dgm:pt>
    <dgm:pt modelId="{E565A22B-92C7-489D-8244-B0A1891CDAA3}" type="pres">
      <dgm:prSet presAssocID="{E5365180-71C0-4323-A5AD-39DA12F12D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FA2FCD-324F-4C06-A49F-034BCAF243CD}" type="pres">
      <dgm:prSet presAssocID="{EC0CC42F-C18D-4FBC-B439-B954162D223E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6D862-F28E-447C-B2CE-27D222FC72D0}" type="pres">
      <dgm:prSet presAssocID="{E2C6C8E7-2590-4F7D-8558-8EC834AD87C2}" presName="sibTrans" presStyleCnt="0"/>
      <dgm:spPr/>
    </dgm:pt>
    <dgm:pt modelId="{425F89C0-4546-48E7-B096-38E1DCE583D8}" type="pres">
      <dgm:prSet presAssocID="{2E8AFF4B-48E6-49F1-A149-858B38F5E908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C2A8C-03FA-4C69-AFB1-385D95EB1D64}" type="pres">
      <dgm:prSet presAssocID="{480463D5-09EC-4243-866B-D54E99D937E8}" presName="sibTrans" presStyleCnt="0"/>
      <dgm:spPr/>
    </dgm:pt>
    <dgm:pt modelId="{B9F7B5D8-C3DC-4F83-B7B8-F1EC07B79866}" type="pres">
      <dgm:prSet presAssocID="{FACA52E1-4B08-4CF6-8F5A-D1B543295AA0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B91F2-4158-4365-AFF1-6026876FE643}" type="pres">
      <dgm:prSet presAssocID="{5E8B8D6F-79A5-49D3-9487-B453E621FEAA}" presName="sibTrans" presStyleCnt="0"/>
      <dgm:spPr/>
    </dgm:pt>
    <dgm:pt modelId="{E27C575F-9511-4E15-B1BD-B0976B498481}" type="pres">
      <dgm:prSet presAssocID="{1EE0F7A4-6DF5-4957-BACB-794655C62129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F8FD2-4E5B-4796-9FF3-B3497823817C}" type="pres">
      <dgm:prSet presAssocID="{AB1BBD44-F0C0-48AA-BEF7-A55B6DC78E4D}" presName="sibTrans" presStyleCnt="0"/>
      <dgm:spPr/>
    </dgm:pt>
    <dgm:pt modelId="{0D030D34-C713-4D07-BEE4-2FEB2EB133BC}" type="pres">
      <dgm:prSet presAssocID="{85279CF7-EB5C-4F39-8FAC-24015DCE0574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601FA-D6F5-40A9-946A-EE0712C4C984}" type="pres">
      <dgm:prSet presAssocID="{71466457-A870-4CA2-8570-C2499EA3DCD8}" presName="sibTrans" presStyleCnt="0"/>
      <dgm:spPr/>
    </dgm:pt>
    <dgm:pt modelId="{C2D35F6F-AB8E-405A-A6E2-FB33DB128479}" type="pres">
      <dgm:prSet presAssocID="{036352BB-3F6F-4AF1-B75E-29D171998F29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B043D-12A3-42FF-B1C1-FACDF2188EB4}" type="pres">
      <dgm:prSet presAssocID="{9CD0F0CA-30C5-4395-A3B9-2CB4224C9AFD}" presName="sibTrans" presStyleCnt="0"/>
      <dgm:spPr/>
    </dgm:pt>
    <dgm:pt modelId="{DB76B119-3CA4-4C6E-A4F8-DA64E6E5BDF8}" type="pres">
      <dgm:prSet presAssocID="{0A7414E5-A0FD-42C7-BB6C-4898AF6675F7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B5B59-2B18-46E9-84E2-4D9FA93B2308}" type="pres">
      <dgm:prSet presAssocID="{910D61A4-08C6-4B5C-8FB7-8E182F44A014}" presName="sibTrans" presStyleCnt="0"/>
      <dgm:spPr/>
    </dgm:pt>
    <dgm:pt modelId="{EE5FFB2F-0A8B-45B3-AA45-A57146FB0930}" type="pres">
      <dgm:prSet presAssocID="{C2F40370-2F0D-4F7E-8BB9-60CFA4FF5E1D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64160-234F-4FBF-8E7A-23E4C59C4618}" type="pres">
      <dgm:prSet presAssocID="{0AEFE643-B8B8-446A-B0FF-1DECFBAE500A}" presName="sibTrans" presStyleCnt="0"/>
      <dgm:spPr/>
    </dgm:pt>
    <dgm:pt modelId="{4F46210E-07D4-449A-A65C-341C89F98CDB}" type="pres">
      <dgm:prSet presAssocID="{6CF56ED8-18B5-4D18-BDD9-51B82C975E91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2BFC2-E16C-43FD-89F4-D61C168CAD00}" type="pres">
      <dgm:prSet presAssocID="{E2C8F217-DE02-4DC2-92A4-54E68DD26AFF}" presName="sibTrans" presStyleCnt="0"/>
      <dgm:spPr/>
    </dgm:pt>
    <dgm:pt modelId="{C54D4595-A173-4C10-AEBB-FB09111A44AA}" type="pres">
      <dgm:prSet presAssocID="{2956C9A9-EB9E-4499-8888-2642CE42B7B3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9A8B6-9BAE-4234-BE7A-03218B3FEE1F}" type="pres">
      <dgm:prSet presAssocID="{3A7641E9-82F8-4B4B-B3B7-49848B6BC3E7}" presName="sibTrans" presStyleCnt="0"/>
      <dgm:spPr/>
    </dgm:pt>
    <dgm:pt modelId="{13FC323A-C037-465B-9F22-57CC05E5A0B2}" type="pres">
      <dgm:prSet presAssocID="{D91A9E97-3627-46EF-A6AC-A558D969C345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D5453-6C16-483F-B5C6-D587148938CD}" type="pres">
      <dgm:prSet presAssocID="{9D2ADED6-1A50-4164-9C86-3492FC34E234}" presName="sibTrans" presStyleCnt="0"/>
      <dgm:spPr/>
    </dgm:pt>
    <dgm:pt modelId="{0C003A79-30C1-49BA-933E-ACC912B5256B}" type="pres">
      <dgm:prSet presAssocID="{A6075D43-EDFF-4C2B-8BC5-3DB4C31F2E41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1DF0C-C2F7-488B-857B-77304D317421}" type="pres">
      <dgm:prSet presAssocID="{9B143B2E-FF4F-4D75-8806-40A2BC3CEA1E}" presName="sibTrans" presStyleCnt="0"/>
      <dgm:spPr/>
    </dgm:pt>
    <dgm:pt modelId="{BC3CB2D8-ABE1-47A7-AD34-CEDDCD4A35B9}" type="pres">
      <dgm:prSet presAssocID="{A113DBFB-F6FB-4ED6-8120-016CC83343F4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D24CA-E162-4189-8C18-DBC6BBEAB717}" type="pres">
      <dgm:prSet presAssocID="{F5ACBC29-BD3D-4FFC-9724-3ABA4C5E8B97}" presName="sibTrans" presStyleCnt="0"/>
      <dgm:spPr/>
    </dgm:pt>
    <dgm:pt modelId="{8770615A-63AD-4C66-A3D5-30B3953534B6}" type="pres">
      <dgm:prSet presAssocID="{AC576127-C55B-4EE3-90F2-F28793040C31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C720C-567D-4D32-9CB7-60BA72D2E9C1}" type="pres">
      <dgm:prSet presAssocID="{4FDF0B83-B235-4816-B696-6E0DA9F22655}" presName="sibTrans" presStyleCnt="0"/>
      <dgm:spPr/>
    </dgm:pt>
    <dgm:pt modelId="{36EF4C17-26B7-45DE-B8F8-05F23AE95954}" type="pres">
      <dgm:prSet presAssocID="{064F8617-437B-4A1A-B6B2-7F1E674C88BA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10369-F692-48B3-BE0E-87D222E186F7}" type="pres">
      <dgm:prSet presAssocID="{A2C527AA-79D6-4666-B6A4-870AA83F5832}" presName="sibTrans" presStyleCnt="0"/>
      <dgm:spPr/>
    </dgm:pt>
    <dgm:pt modelId="{690F117C-8D7D-47BD-B742-A7D9B592F8F1}" type="pres">
      <dgm:prSet presAssocID="{ED3C6266-DC25-485C-B9AD-F1B19553F680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3B455-0E80-40D9-864F-F3D19816125B}" type="presOf" srcId="{2E8AFF4B-48E6-49F1-A149-858B38F5E908}" destId="{425F89C0-4546-48E7-B096-38E1DCE583D8}" srcOrd="0" destOrd="0" presId="urn:microsoft.com/office/officeart/2005/8/layout/default"/>
    <dgm:cxn modelId="{5966E6AA-5DC9-407A-8B7F-51A35B11C121}" srcId="{E5365180-71C0-4323-A5AD-39DA12F12DF9}" destId="{064F8617-437B-4A1A-B6B2-7F1E674C88BA}" srcOrd="14" destOrd="0" parTransId="{490B6684-DC4A-4791-985C-F2B2B37EC27B}" sibTransId="{A2C527AA-79D6-4666-B6A4-870AA83F5832}"/>
    <dgm:cxn modelId="{65613407-9EFB-4BB1-8C4C-84FDDA0755AA}" srcId="{E5365180-71C0-4323-A5AD-39DA12F12DF9}" destId="{A6075D43-EDFF-4C2B-8BC5-3DB4C31F2E41}" srcOrd="11" destOrd="0" parTransId="{7296D59C-3F61-4327-B557-A886A53B4C0C}" sibTransId="{9B143B2E-FF4F-4D75-8806-40A2BC3CEA1E}"/>
    <dgm:cxn modelId="{CE68D880-F94A-4AFD-91BC-1391484B81E9}" type="presOf" srcId="{EC0CC42F-C18D-4FBC-B439-B954162D223E}" destId="{02FA2FCD-324F-4C06-A49F-034BCAF243CD}" srcOrd="0" destOrd="0" presId="urn:microsoft.com/office/officeart/2005/8/layout/default"/>
    <dgm:cxn modelId="{105E5759-68B8-4C4F-A484-1B3DD3F64E9D}" srcId="{E5365180-71C0-4323-A5AD-39DA12F12DF9}" destId="{C2F40370-2F0D-4F7E-8BB9-60CFA4FF5E1D}" srcOrd="7" destOrd="0" parTransId="{6E834C9A-0A7E-4533-BD2C-64E333D08068}" sibTransId="{0AEFE643-B8B8-446A-B0FF-1DECFBAE500A}"/>
    <dgm:cxn modelId="{7D895275-A443-4790-BBBD-C3715EA31236}" srcId="{E5365180-71C0-4323-A5AD-39DA12F12DF9}" destId="{A113DBFB-F6FB-4ED6-8120-016CC83343F4}" srcOrd="12" destOrd="0" parTransId="{329FF56A-77C8-4715-8B54-5E8766606ADD}" sibTransId="{F5ACBC29-BD3D-4FFC-9724-3ABA4C5E8B97}"/>
    <dgm:cxn modelId="{D7096ACD-EF93-4D24-B338-5F42DC471F6A}" srcId="{E5365180-71C0-4323-A5AD-39DA12F12DF9}" destId="{85279CF7-EB5C-4F39-8FAC-24015DCE0574}" srcOrd="4" destOrd="0" parTransId="{0082665F-E033-4A46-BAE0-1265736A35AA}" sibTransId="{71466457-A870-4CA2-8570-C2499EA3DCD8}"/>
    <dgm:cxn modelId="{175601B2-6E84-4A71-BE25-515DA2C1D16D}" type="presOf" srcId="{FACA52E1-4B08-4CF6-8F5A-D1B543295AA0}" destId="{B9F7B5D8-C3DC-4F83-B7B8-F1EC07B79866}" srcOrd="0" destOrd="0" presId="urn:microsoft.com/office/officeart/2005/8/layout/default"/>
    <dgm:cxn modelId="{58118F4F-823D-4485-A7F6-B66EDDDE5B37}" type="presOf" srcId="{0A7414E5-A0FD-42C7-BB6C-4898AF6675F7}" destId="{DB76B119-3CA4-4C6E-A4F8-DA64E6E5BDF8}" srcOrd="0" destOrd="0" presId="urn:microsoft.com/office/officeart/2005/8/layout/default"/>
    <dgm:cxn modelId="{799AC380-433B-4537-A42F-E2B8B264C2BD}" type="presOf" srcId="{ED3C6266-DC25-485C-B9AD-F1B19553F680}" destId="{690F117C-8D7D-47BD-B742-A7D9B592F8F1}" srcOrd="0" destOrd="0" presId="urn:microsoft.com/office/officeart/2005/8/layout/default"/>
    <dgm:cxn modelId="{BA36C8E5-0A9F-4D98-9ACA-1879A4847CAA}" type="presOf" srcId="{85279CF7-EB5C-4F39-8FAC-24015DCE0574}" destId="{0D030D34-C713-4D07-BEE4-2FEB2EB133BC}" srcOrd="0" destOrd="0" presId="urn:microsoft.com/office/officeart/2005/8/layout/default"/>
    <dgm:cxn modelId="{E5E5FCD8-799A-44FC-B2C1-FEA3A2E91D54}" srcId="{E5365180-71C0-4323-A5AD-39DA12F12DF9}" destId="{2E8AFF4B-48E6-49F1-A149-858B38F5E908}" srcOrd="1" destOrd="0" parTransId="{8E3F82C7-C238-48A0-956D-4887EEAAC969}" sibTransId="{480463D5-09EC-4243-866B-D54E99D937E8}"/>
    <dgm:cxn modelId="{C1DCBCFA-4C59-463B-866C-BB46565051EC}" srcId="{E5365180-71C0-4323-A5AD-39DA12F12DF9}" destId="{AC576127-C55B-4EE3-90F2-F28793040C31}" srcOrd="13" destOrd="0" parTransId="{65D5895B-F940-4078-95C9-4A7CFC756FB3}" sibTransId="{4FDF0B83-B235-4816-B696-6E0DA9F22655}"/>
    <dgm:cxn modelId="{0FAFA095-0DD5-41BC-A5CE-203A7545B83D}" type="presOf" srcId="{A6075D43-EDFF-4C2B-8BC5-3DB4C31F2E41}" destId="{0C003A79-30C1-49BA-933E-ACC912B5256B}" srcOrd="0" destOrd="0" presId="urn:microsoft.com/office/officeart/2005/8/layout/default"/>
    <dgm:cxn modelId="{E7F1B51F-39D6-46BD-B545-3A9B65530B92}" srcId="{E5365180-71C0-4323-A5AD-39DA12F12DF9}" destId="{D91A9E97-3627-46EF-A6AC-A558D969C345}" srcOrd="10" destOrd="0" parTransId="{DA152E63-4399-4129-AD5C-32DB551E84AE}" sibTransId="{9D2ADED6-1A50-4164-9C86-3492FC34E234}"/>
    <dgm:cxn modelId="{EFBB99F3-F172-4C9D-B4A7-61B59038D70E}" type="presOf" srcId="{6CF56ED8-18B5-4D18-BDD9-51B82C975E91}" destId="{4F46210E-07D4-449A-A65C-341C89F98CDB}" srcOrd="0" destOrd="0" presId="urn:microsoft.com/office/officeart/2005/8/layout/default"/>
    <dgm:cxn modelId="{362999F6-907F-412C-8453-E55A235BE752}" type="presOf" srcId="{E5365180-71C0-4323-A5AD-39DA12F12DF9}" destId="{E565A22B-92C7-489D-8244-B0A1891CDAA3}" srcOrd="0" destOrd="0" presId="urn:microsoft.com/office/officeart/2005/8/layout/default"/>
    <dgm:cxn modelId="{5B177067-44FF-4ECC-A893-E12F287348F1}" type="presOf" srcId="{D91A9E97-3627-46EF-A6AC-A558D969C345}" destId="{13FC323A-C037-465B-9F22-57CC05E5A0B2}" srcOrd="0" destOrd="0" presId="urn:microsoft.com/office/officeart/2005/8/layout/default"/>
    <dgm:cxn modelId="{D3045E6F-B06A-425F-B9BD-5CDCFAA1E065}" srcId="{E5365180-71C0-4323-A5AD-39DA12F12DF9}" destId="{1EE0F7A4-6DF5-4957-BACB-794655C62129}" srcOrd="3" destOrd="0" parTransId="{FF45289D-CBAB-450A-A06A-BFE9335EC388}" sibTransId="{AB1BBD44-F0C0-48AA-BEF7-A55B6DC78E4D}"/>
    <dgm:cxn modelId="{DFE5039F-BD4A-490F-A798-12379D7C3F0D}" srcId="{E5365180-71C0-4323-A5AD-39DA12F12DF9}" destId="{EC0CC42F-C18D-4FBC-B439-B954162D223E}" srcOrd="0" destOrd="0" parTransId="{AEFEE525-7F8C-4BB1-9B6E-371504E39A07}" sibTransId="{E2C6C8E7-2590-4F7D-8558-8EC834AD87C2}"/>
    <dgm:cxn modelId="{5EF12166-A953-4575-BC92-AFDE6F2FD7D3}" type="presOf" srcId="{2956C9A9-EB9E-4499-8888-2642CE42B7B3}" destId="{C54D4595-A173-4C10-AEBB-FB09111A44AA}" srcOrd="0" destOrd="0" presId="urn:microsoft.com/office/officeart/2005/8/layout/default"/>
    <dgm:cxn modelId="{32668F99-9A6A-46AE-969A-DB802F47F3D4}" type="presOf" srcId="{036352BB-3F6F-4AF1-B75E-29D171998F29}" destId="{C2D35F6F-AB8E-405A-A6E2-FB33DB128479}" srcOrd="0" destOrd="0" presId="urn:microsoft.com/office/officeart/2005/8/layout/default"/>
    <dgm:cxn modelId="{2B66B240-45E4-4532-885B-2D6232AB0A54}" srcId="{E5365180-71C0-4323-A5AD-39DA12F12DF9}" destId="{036352BB-3F6F-4AF1-B75E-29D171998F29}" srcOrd="5" destOrd="0" parTransId="{96B9E7D0-A3CB-43B9-A314-726B73ABA85A}" sibTransId="{9CD0F0CA-30C5-4395-A3B9-2CB4224C9AFD}"/>
    <dgm:cxn modelId="{8442668F-D48C-48A3-B108-6BB8F0826460}" srcId="{E5365180-71C0-4323-A5AD-39DA12F12DF9}" destId="{2956C9A9-EB9E-4499-8888-2642CE42B7B3}" srcOrd="9" destOrd="0" parTransId="{1C1C84FA-4A65-4D7C-8CD4-30764FEC9BE2}" sibTransId="{3A7641E9-82F8-4B4B-B3B7-49848B6BC3E7}"/>
    <dgm:cxn modelId="{9A73A051-7D30-4518-B60D-3AF9FE16A356}" srcId="{E5365180-71C0-4323-A5AD-39DA12F12DF9}" destId="{0A7414E5-A0FD-42C7-BB6C-4898AF6675F7}" srcOrd="6" destOrd="0" parTransId="{97B85F6F-0E4A-49DE-9265-C4935B46605A}" sibTransId="{910D61A4-08C6-4B5C-8FB7-8E182F44A014}"/>
    <dgm:cxn modelId="{F6204429-7576-4878-B25C-A6F9086A0934}" srcId="{E5365180-71C0-4323-A5AD-39DA12F12DF9}" destId="{6CF56ED8-18B5-4D18-BDD9-51B82C975E91}" srcOrd="8" destOrd="0" parTransId="{284A59B5-1DCE-4C8A-9B94-405F0AD11A08}" sibTransId="{E2C8F217-DE02-4DC2-92A4-54E68DD26AFF}"/>
    <dgm:cxn modelId="{79572586-4D15-49CB-82C1-937281037C94}" type="presOf" srcId="{064F8617-437B-4A1A-B6B2-7F1E674C88BA}" destId="{36EF4C17-26B7-45DE-B8F8-05F23AE95954}" srcOrd="0" destOrd="0" presId="urn:microsoft.com/office/officeart/2005/8/layout/default"/>
    <dgm:cxn modelId="{77E09A48-CD86-42CC-8F0C-47BDE947B249}" srcId="{E5365180-71C0-4323-A5AD-39DA12F12DF9}" destId="{ED3C6266-DC25-485C-B9AD-F1B19553F680}" srcOrd="15" destOrd="0" parTransId="{BE5C1B45-8FDD-442A-94DE-77D6F4BE3A8C}" sibTransId="{8CBD7CC3-2771-47F6-9369-94C1C124F4AC}"/>
    <dgm:cxn modelId="{24795F70-35ED-4D4A-83B3-CB9ABBE60369}" type="presOf" srcId="{C2F40370-2F0D-4F7E-8BB9-60CFA4FF5E1D}" destId="{EE5FFB2F-0A8B-45B3-AA45-A57146FB0930}" srcOrd="0" destOrd="0" presId="urn:microsoft.com/office/officeart/2005/8/layout/default"/>
    <dgm:cxn modelId="{1D296BE2-08A5-49F3-9E63-A788EB9A25E5}" type="presOf" srcId="{1EE0F7A4-6DF5-4957-BACB-794655C62129}" destId="{E27C575F-9511-4E15-B1BD-B0976B498481}" srcOrd="0" destOrd="0" presId="urn:microsoft.com/office/officeart/2005/8/layout/default"/>
    <dgm:cxn modelId="{7F9D9D58-F536-4F9E-AF4E-A02E5C848CF7}" srcId="{E5365180-71C0-4323-A5AD-39DA12F12DF9}" destId="{FACA52E1-4B08-4CF6-8F5A-D1B543295AA0}" srcOrd="2" destOrd="0" parTransId="{088EE1BD-AC34-4F29-8E6B-7FEF4355091E}" sibTransId="{5E8B8D6F-79A5-49D3-9487-B453E621FEAA}"/>
    <dgm:cxn modelId="{29B4D001-8D87-45AD-BBFD-DD5E307C73C6}" type="presOf" srcId="{AC576127-C55B-4EE3-90F2-F28793040C31}" destId="{8770615A-63AD-4C66-A3D5-30B3953534B6}" srcOrd="0" destOrd="0" presId="urn:microsoft.com/office/officeart/2005/8/layout/default"/>
    <dgm:cxn modelId="{8170B749-8EF1-48DD-B3F2-594D86A3FB36}" type="presOf" srcId="{A113DBFB-F6FB-4ED6-8120-016CC83343F4}" destId="{BC3CB2D8-ABE1-47A7-AD34-CEDDCD4A35B9}" srcOrd="0" destOrd="0" presId="urn:microsoft.com/office/officeart/2005/8/layout/default"/>
    <dgm:cxn modelId="{AFEC453C-8867-4110-8AAB-9BCE17759FDC}" type="presParOf" srcId="{E565A22B-92C7-489D-8244-B0A1891CDAA3}" destId="{02FA2FCD-324F-4C06-A49F-034BCAF243CD}" srcOrd="0" destOrd="0" presId="urn:microsoft.com/office/officeart/2005/8/layout/default"/>
    <dgm:cxn modelId="{06822CB8-517F-4A22-9094-F7762C90FB22}" type="presParOf" srcId="{E565A22B-92C7-489D-8244-B0A1891CDAA3}" destId="{C1E6D862-F28E-447C-B2CE-27D222FC72D0}" srcOrd="1" destOrd="0" presId="urn:microsoft.com/office/officeart/2005/8/layout/default"/>
    <dgm:cxn modelId="{FB2EA95A-0DF4-496B-AE1B-F41784FF6ADB}" type="presParOf" srcId="{E565A22B-92C7-489D-8244-B0A1891CDAA3}" destId="{425F89C0-4546-48E7-B096-38E1DCE583D8}" srcOrd="2" destOrd="0" presId="urn:microsoft.com/office/officeart/2005/8/layout/default"/>
    <dgm:cxn modelId="{CFC1FA51-3707-438E-A59A-1E15D69AE998}" type="presParOf" srcId="{E565A22B-92C7-489D-8244-B0A1891CDAA3}" destId="{D28C2A8C-03FA-4C69-AFB1-385D95EB1D64}" srcOrd="3" destOrd="0" presId="urn:microsoft.com/office/officeart/2005/8/layout/default"/>
    <dgm:cxn modelId="{1D43DDC3-9E8C-4B33-B5A8-5715B1CE9AD2}" type="presParOf" srcId="{E565A22B-92C7-489D-8244-B0A1891CDAA3}" destId="{B9F7B5D8-C3DC-4F83-B7B8-F1EC07B79866}" srcOrd="4" destOrd="0" presId="urn:microsoft.com/office/officeart/2005/8/layout/default"/>
    <dgm:cxn modelId="{7F672DD7-6638-4D19-B763-2BD37E0A4E14}" type="presParOf" srcId="{E565A22B-92C7-489D-8244-B0A1891CDAA3}" destId="{1A9B91F2-4158-4365-AFF1-6026876FE643}" srcOrd="5" destOrd="0" presId="urn:microsoft.com/office/officeart/2005/8/layout/default"/>
    <dgm:cxn modelId="{62174A0B-FA17-43C4-8328-63DF75607E32}" type="presParOf" srcId="{E565A22B-92C7-489D-8244-B0A1891CDAA3}" destId="{E27C575F-9511-4E15-B1BD-B0976B498481}" srcOrd="6" destOrd="0" presId="urn:microsoft.com/office/officeart/2005/8/layout/default"/>
    <dgm:cxn modelId="{8915D321-F1A9-4208-BF9A-1BBCFEF57ABF}" type="presParOf" srcId="{E565A22B-92C7-489D-8244-B0A1891CDAA3}" destId="{635F8FD2-4E5B-4796-9FF3-B3497823817C}" srcOrd="7" destOrd="0" presId="urn:microsoft.com/office/officeart/2005/8/layout/default"/>
    <dgm:cxn modelId="{9A6C0EF6-45CD-41F1-9FF6-CEC5583A2A65}" type="presParOf" srcId="{E565A22B-92C7-489D-8244-B0A1891CDAA3}" destId="{0D030D34-C713-4D07-BEE4-2FEB2EB133BC}" srcOrd="8" destOrd="0" presId="urn:microsoft.com/office/officeart/2005/8/layout/default"/>
    <dgm:cxn modelId="{F8C8FF24-C359-421D-8389-891D8454E9E9}" type="presParOf" srcId="{E565A22B-92C7-489D-8244-B0A1891CDAA3}" destId="{40C601FA-D6F5-40A9-946A-EE0712C4C984}" srcOrd="9" destOrd="0" presId="urn:microsoft.com/office/officeart/2005/8/layout/default"/>
    <dgm:cxn modelId="{226A154F-0308-48B6-9A06-65A6E0C1A02C}" type="presParOf" srcId="{E565A22B-92C7-489D-8244-B0A1891CDAA3}" destId="{C2D35F6F-AB8E-405A-A6E2-FB33DB128479}" srcOrd="10" destOrd="0" presId="urn:microsoft.com/office/officeart/2005/8/layout/default"/>
    <dgm:cxn modelId="{389E97BC-4A95-41EE-AB42-CF4E186D3B27}" type="presParOf" srcId="{E565A22B-92C7-489D-8244-B0A1891CDAA3}" destId="{22EB043D-12A3-42FF-B1C1-FACDF2188EB4}" srcOrd="11" destOrd="0" presId="urn:microsoft.com/office/officeart/2005/8/layout/default"/>
    <dgm:cxn modelId="{DA18E82A-5D74-4F8F-B907-74531A587ACE}" type="presParOf" srcId="{E565A22B-92C7-489D-8244-B0A1891CDAA3}" destId="{DB76B119-3CA4-4C6E-A4F8-DA64E6E5BDF8}" srcOrd="12" destOrd="0" presId="urn:microsoft.com/office/officeart/2005/8/layout/default"/>
    <dgm:cxn modelId="{0B40FBF6-56B4-49D8-A573-5D8C1C7B93DD}" type="presParOf" srcId="{E565A22B-92C7-489D-8244-B0A1891CDAA3}" destId="{9F4B5B59-2B18-46E9-84E2-4D9FA93B2308}" srcOrd="13" destOrd="0" presId="urn:microsoft.com/office/officeart/2005/8/layout/default"/>
    <dgm:cxn modelId="{D2A79A5F-ADDD-455C-9502-FF37C570CB3C}" type="presParOf" srcId="{E565A22B-92C7-489D-8244-B0A1891CDAA3}" destId="{EE5FFB2F-0A8B-45B3-AA45-A57146FB0930}" srcOrd="14" destOrd="0" presId="urn:microsoft.com/office/officeart/2005/8/layout/default"/>
    <dgm:cxn modelId="{634A415E-7FC5-4EFA-928A-1C751D8EB0FB}" type="presParOf" srcId="{E565A22B-92C7-489D-8244-B0A1891CDAA3}" destId="{4AC64160-234F-4FBF-8E7A-23E4C59C4618}" srcOrd="15" destOrd="0" presId="urn:microsoft.com/office/officeart/2005/8/layout/default"/>
    <dgm:cxn modelId="{6F5FE2ED-9B11-44A2-9274-4599B48148E0}" type="presParOf" srcId="{E565A22B-92C7-489D-8244-B0A1891CDAA3}" destId="{4F46210E-07D4-449A-A65C-341C89F98CDB}" srcOrd="16" destOrd="0" presId="urn:microsoft.com/office/officeart/2005/8/layout/default"/>
    <dgm:cxn modelId="{50099609-0D0F-4F4D-9806-D06545777B37}" type="presParOf" srcId="{E565A22B-92C7-489D-8244-B0A1891CDAA3}" destId="{E5A2BFC2-E16C-43FD-89F4-D61C168CAD00}" srcOrd="17" destOrd="0" presId="urn:microsoft.com/office/officeart/2005/8/layout/default"/>
    <dgm:cxn modelId="{8F31FB66-BD9A-4497-8185-5AE34A2FDE6B}" type="presParOf" srcId="{E565A22B-92C7-489D-8244-B0A1891CDAA3}" destId="{C54D4595-A173-4C10-AEBB-FB09111A44AA}" srcOrd="18" destOrd="0" presId="urn:microsoft.com/office/officeart/2005/8/layout/default"/>
    <dgm:cxn modelId="{87F4FAF5-5311-4EB8-8E3C-9867736BDFA0}" type="presParOf" srcId="{E565A22B-92C7-489D-8244-B0A1891CDAA3}" destId="{B849A8B6-9BAE-4234-BE7A-03218B3FEE1F}" srcOrd="19" destOrd="0" presId="urn:microsoft.com/office/officeart/2005/8/layout/default"/>
    <dgm:cxn modelId="{33AEF692-E511-4C9C-8A80-FC3AE4E82031}" type="presParOf" srcId="{E565A22B-92C7-489D-8244-B0A1891CDAA3}" destId="{13FC323A-C037-465B-9F22-57CC05E5A0B2}" srcOrd="20" destOrd="0" presId="urn:microsoft.com/office/officeart/2005/8/layout/default"/>
    <dgm:cxn modelId="{6C801F9B-5970-4DDC-8741-50E3B6F25FF3}" type="presParOf" srcId="{E565A22B-92C7-489D-8244-B0A1891CDAA3}" destId="{B2CD5453-6C16-483F-B5C6-D587148938CD}" srcOrd="21" destOrd="0" presId="urn:microsoft.com/office/officeart/2005/8/layout/default"/>
    <dgm:cxn modelId="{9627C6DE-5201-478B-AEC3-F17A4B10BA43}" type="presParOf" srcId="{E565A22B-92C7-489D-8244-B0A1891CDAA3}" destId="{0C003A79-30C1-49BA-933E-ACC912B5256B}" srcOrd="22" destOrd="0" presId="urn:microsoft.com/office/officeart/2005/8/layout/default"/>
    <dgm:cxn modelId="{1749B0C9-79BE-47D9-91CF-C917155C9E2D}" type="presParOf" srcId="{E565A22B-92C7-489D-8244-B0A1891CDAA3}" destId="{3A71DF0C-C2F7-488B-857B-77304D317421}" srcOrd="23" destOrd="0" presId="urn:microsoft.com/office/officeart/2005/8/layout/default"/>
    <dgm:cxn modelId="{6AE29BA2-76D1-4C78-9A43-119FF08498E7}" type="presParOf" srcId="{E565A22B-92C7-489D-8244-B0A1891CDAA3}" destId="{BC3CB2D8-ABE1-47A7-AD34-CEDDCD4A35B9}" srcOrd="24" destOrd="0" presId="urn:microsoft.com/office/officeart/2005/8/layout/default"/>
    <dgm:cxn modelId="{C8C04D3B-9A29-4F96-B7C1-2CAE77A3D32F}" type="presParOf" srcId="{E565A22B-92C7-489D-8244-B0A1891CDAA3}" destId="{B1DD24CA-E162-4189-8C18-DBC6BBEAB717}" srcOrd="25" destOrd="0" presId="urn:microsoft.com/office/officeart/2005/8/layout/default"/>
    <dgm:cxn modelId="{45A83429-0F64-4D7D-B9EC-D0D152B2E961}" type="presParOf" srcId="{E565A22B-92C7-489D-8244-B0A1891CDAA3}" destId="{8770615A-63AD-4C66-A3D5-30B3953534B6}" srcOrd="26" destOrd="0" presId="urn:microsoft.com/office/officeart/2005/8/layout/default"/>
    <dgm:cxn modelId="{3C230C3D-DA5A-464E-B0BC-AF9E40D1A738}" type="presParOf" srcId="{E565A22B-92C7-489D-8244-B0A1891CDAA3}" destId="{C64C720C-567D-4D32-9CB7-60BA72D2E9C1}" srcOrd="27" destOrd="0" presId="urn:microsoft.com/office/officeart/2005/8/layout/default"/>
    <dgm:cxn modelId="{98DF23F7-F053-4E26-9282-B6FB2B41D41C}" type="presParOf" srcId="{E565A22B-92C7-489D-8244-B0A1891CDAA3}" destId="{36EF4C17-26B7-45DE-B8F8-05F23AE95954}" srcOrd="28" destOrd="0" presId="urn:microsoft.com/office/officeart/2005/8/layout/default"/>
    <dgm:cxn modelId="{C2F54729-343C-4AC4-BD5C-655459956AC1}" type="presParOf" srcId="{E565A22B-92C7-489D-8244-B0A1891CDAA3}" destId="{8E910369-F692-48B3-BE0E-87D222E186F7}" srcOrd="29" destOrd="0" presId="urn:microsoft.com/office/officeart/2005/8/layout/default"/>
    <dgm:cxn modelId="{5BF08577-6ED3-4433-90F7-2A7DA32AF73E}" type="presParOf" srcId="{E565A22B-92C7-489D-8244-B0A1891CDAA3}" destId="{690F117C-8D7D-47BD-B742-A7D9B592F8F1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79561E-BAD6-436D-B19A-4B1F4E38D2F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70689-3041-43DF-BDAE-D4A01252EE4B}">
      <dgm:prSet phldrT="[Text]"/>
      <dgm:spPr/>
      <dgm:t>
        <a:bodyPr/>
        <a:lstStyle/>
        <a:p>
          <a:r>
            <a:rPr lang="en-US" smtClean="0"/>
            <a:t>Food First</a:t>
          </a:r>
          <a:endParaRPr lang="en-US"/>
        </a:p>
      </dgm:t>
    </dgm:pt>
    <dgm:pt modelId="{4FA274DC-01E3-426C-A51C-81A2AD683C9A}" type="parTrans" cxnId="{5580B29C-A84F-4A0D-A78D-3CE7AFA6D31E}">
      <dgm:prSet/>
      <dgm:spPr/>
      <dgm:t>
        <a:bodyPr/>
        <a:lstStyle/>
        <a:p>
          <a:endParaRPr lang="en-US"/>
        </a:p>
      </dgm:t>
    </dgm:pt>
    <dgm:pt modelId="{EA2C27CB-616B-4991-AE0F-A16C468C3F97}" type="sibTrans" cxnId="{5580B29C-A84F-4A0D-A78D-3CE7AFA6D31E}">
      <dgm:prSet/>
      <dgm:spPr/>
      <dgm:t>
        <a:bodyPr/>
        <a:lstStyle/>
        <a:p>
          <a:endParaRPr lang="en-US"/>
        </a:p>
      </dgm:t>
    </dgm:pt>
    <dgm:pt modelId="{828F311C-FC8D-43D4-94E8-88841CCE61C5}">
      <dgm:prSet/>
      <dgm:spPr/>
      <dgm:t>
        <a:bodyPr/>
        <a:lstStyle/>
        <a:p>
          <a:r>
            <a:rPr lang="en-US" smtClean="0"/>
            <a:t>Nutrient Dense Foods</a:t>
          </a:r>
          <a:endParaRPr lang="en-US" dirty="0"/>
        </a:p>
      </dgm:t>
    </dgm:pt>
    <dgm:pt modelId="{752834EC-60DC-4833-A1C4-1AC337F822B3}" type="parTrans" cxnId="{4D07BFB4-E95C-42A7-B37F-D5DD438F3313}">
      <dgm:prSet/>
      <dgm:spPr/>
      <dgm:t>
        <a:bodyPr/>
        <a:lstStyle/>
        <a:p>
          <a:endParaRPr lang="en-US"/>
        </a:p>
      </dgm:t>
    </dgm:pt>
    <dgm:pt modelId="{138C4872-DB7D-4F81-8374-8F696BB79EF9}" type="sibTrans" cxnId="{4D07BFB4-E95C-42A7-B37F-D5DD438F3313}">
      <dgm:prSet/>
      <dgm:spPr/>
      <dgm:t>
        <a:bodyPr/>
        <a:lstStyle/>
        <a:p>
          <a:endParaRPr lang="en-US"/>
        </a:p>
      </dgm:t>
    </dgm:pt>
    <dgm:pt modelId="{04BFA976-037D-449A-AF4F-B4C118453DA8}">
      <dgm:prSet/>
      <dgm:spPr/>
      <dgm:t>
        <a:bodyPr/>
        <a:lstStyle/>
        <a:p>
          <a:r>
            <a:rPr lang="en-US" smtClean="0"/>
            <a:t>Food Fortifiers</a:t>
          </a:r>
          <a:endParaRPr lang="en-US" dirty="0"/>
        </a:p>
      </dgm:t>
    </dgm:pt>
    <dgm:pt modelId="{91849793-19E6-4B30-B80E-9090661D97BB}" type="parTrans" cxnId="{5F071416-1C62-4D5C-B4B4-D5BB8A33BEF8}">
      <dgm:prSet/>
      <dgm:spPr/>
      <dgm:t>
        <a:bodyPr/>
        <a:lstStyle/>
        <a:p>
          <a:endParaRPr lang="en-US"/>
        </a:p>
      </dgm:t>
    </dgm:pt>
    <dgm:pt modelId="{D6A06A81-5C28-4EFE-8863-525BBC25CA3B}" type="sibTrans" cxnId="{5F071416-1C62-4D5C-B4B4-D5BB8A33BEF8}">
      <dgm:prSet/>
      <dgm:spPr/>
      <dgm:t>
        <a:bodyPr/>
        <a:lstStyle/>
        <a:p>
          <a:endParaRPr lang="en-US"/>
        </a:p>
      </dgm:t>
    </dgm:pt>
    <dgm:pt modelId="{CF1F2CFB-C3CE-4449-8BF8-1E44AF002547}">
      <dgm:prSet/>
      <dgm:spPr/>
      <dgm:t>
        <a:bodyPr/>
        <a:lstStyle/>
        <a:p>
          <a:r>
            <a:rPr lang="en-US" smtClean="0"/>
            <a:t>Oral Supplements &amp; Modulars</a:t>
          </a:r>
          <a:endParaRPr lang="en-US" dirty="0"/>
        </a:p>
      </dgm:t>
    </dgm:pt>
    <dgm:pt modelId="{A6384F29-5163-4A9C-A906-1062B3D35ED9}" type="parTrans" cxnId="{2FF3BA2A-2AE7-4DF6-B311-A3CBFE7A4488}">
      <dgm:prSet/>
      <dgm:spPr/>
      <dgm:t>
        <a:bodyPr/>
        <a:lstStyle/>
        <a:p>
          <a:endParaRPr lang="en-US"/>
        </a:p>
      </dgm:t>
    </dgm:pt>
    <dgm:pt modelId="{4FC4A54C-5384-4AD9-BF5A-4F112AE09830}" type="sibTrans" cxnId="{2FF3BA2A-2AE7-4DF6-B311-A3CBFE7A4488}">
      <dgm:prSet/>
      <dgm:spPr/>
      <dgm:t>
        <a:bodyPr/>
        <a:lstStyle/>
        <a:p>
          <a:endParaRPr lang="en-US"/>
        </a:p>
      </dgm:t>
    </dgm:pt>
    <dgm:pt modelId="{DCC245B9-D716-459E-BEC2-D4CDE3E7972C}">
      <dgm:prSet/>
      <dgm:spPr/>
      <dgm:t>
        <a:bodyPr/>
        <a:lstStyle/>
        <a:p>
          <a:r>
            <a:rPr lang="en-US" smtClean="0"/>
            <a:t>Meal Planning</a:t>
          </a:r>
          <a:endParaRPr lang="en-US" dirty="0" smtClean="0"/>
        </a:p>
      </dgm:t>
    </dgm:pt>
    <dgm:pt modelId="{2456411D-8187-4EE5-8269-F3DCC4D7E29E}" type="parTrans" cxnId="{9F5E7F96-18EB-4D24-802B-29B977678960}">
      <dgm:prSet/>
      <dgm:spPr/>
      <dgm:t>
        <a:bodyPr/>
        <a:lstStyle/>
        <a:p>
          <a:endParaRPr lang="en-US"/>
        </a:p>
      </dgm:t>
    </dgm:pt>
    <dgm:pt modelId="{CA6DE207-EEB5-455A-878F-AC73C5BE13A8}" type="sibTrans" cxnId="{9F5E7F96-18EB-4D24-802B-29B977678960}">
      <dgm:prSet/>
      <dgm:spPr/>
      <dgm:t>
        <a:bodyPr/>
        <a:lstStyle/>
        <a:p>
          <a:endParaRPr lang="en-US"/>
        </a:p>
      </dgm:t>
    </dgm:pt>
    <dgm:pt modelId="{B844C8D8-8A74-4D43-AD33-4FB2246CA2B9}" type="pres">
      <dgm:prSet presAssocID="{5E79561E-BAD6-436D-B19A-4B1F4E38D2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8C0143-D2B4-4CFE-96E9-48D1F2C494A5}" type="pres">
      <dgm:prSet presAssocID="{E8970689-3041-43DF-BDAE-D4A01252EE4B}" presName="vertOne" presStyleCnt="0"/>
      <dgm:spPr/>
    </dgm:pt>
    <dgm:pt modelId="{42875B85-3FAB-44AA-A820-2C16C0C349DC}" type="pres">
      <dgm:prSet presAssocID="{E8970689-3041-43DF-BDAE-D4A01252EE4B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93F1-B342-4E4A-A531-A695B65EAEAB}" type="pres">
      <dgm:prSet presAssocID="{E8970689-3041-43DF-BDAE-D4A01252EE4B}" presName="horzOne" presStyleCnt="0"/>
      <dgm:spPr/>
    </dgm:pt>
    <dgm:pt modelId="{36D10A35-6921-4BEF-BB40-9DD285DB42DA}" type="pres">
      <dgm:prSet presAssocID="{EA2C27CB-616B-4991-AE0F-A16C468C3F97}" presName="sibSpaceOne" presStyleCnt="0"/>
      <dgm:spPr/>
    </dgm:pt>
    <dgm:pt modelId="{2B0F3C0A-FA47-45D8-9E70-B0B20D7D59F0}" type="pres">
      <dgm:prSet presAssocID="{828F311C-FC8D-43D4-94E8-88841CCE61C5}" presName="vertOne" presStyleCnt="0"/>
      <dgm:spPr/>
    </dgm:pt>
    <dgm:pt modelId="{4E814040-5FD0-4C03-AB11-A37BB5A7E0DB}" type="pres">
      <dgm:prSet presAssocID="{828F311C-FC8D-43D4-94E8-88841CCE61C5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E7481C-E0C2-4C91-8922-360FC047881E}" type="pres">
      <dgm:prSet presAssocID="{828F311C-FC8D-43D4-94E8-88841CCE61C5}" presName="horzOne" presStyleCnt="0"/>
      <dgm:spPr/>
    </dgm:pt>
    <dgm:pt modelId="{1BBEBF0B-BFF7-4C57-98B9-243E160A54C6}" type="pres">
      <dgm:prSet presAssocID="{138C4872-DB7D-4F81-8374-8F696BB79EF9}" presName="sibSpaceOne" presStyleCnt="0"/>
      <dgm:spPr/>
    </dgm:pt>
    <dgm:pt modelId="{204A4F3B-72CD-4593-988C-A96FC8440344}" type="pres">
      <dgm:prSet presAssocID="{04BFA976-037D-449A-AF4F-B4C118453DA8}" presName="vertOne" presStyleCnt="0"/>
      <dgm:spPr/>
    </dgm:pt>
    <dgm:pt modelId="{A203AA6F-6681-4D7F-8E05-CC12425C8A38}" type="pres">
      <dgm:prSet presAssocID="{04BFA976-037D-449A-AF4F-B4C118453DA8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2E0DC-A0AC-48BA-8B69-8CFDDD2D15E2}" type="pres">
      <dgm:prSet presAssocID="{04BFA976-037D-449A-AF4F-B4C118453DA8}" presName="horzOne" presStyleCnt="0"/>
      <dgm:spPr/>
    </dgm:pt>
    <dgm:pt modelId="{6E00A04D-8F25-4758-8ED4-DB930F0FAA7D}" type="pres">
      <dgm:prSet presAssocID="{D6A06A81-5C28-4EFE-8863-525BBC25CA3B}" presName="sibSpaceOne" presStyleCnt="0"/>
      <dgm:spPr/>
    </dgm:pt>
    <dgm:pt modelId="{DB659A96-0C6F-4923-8D05-1C3CE1F1B35C}" type="pres">
      <dgm:prSet presAssocID="{CF1F2CFB-C3CE-4449-8BF8-1E44AF002547}" presName="vertOne" presStyleCnt="0"/>
      <dgm:spPr/>
    </dgm:pt>
    <dgm:pt modelId="{C071BCA0-9435-45CE-8349-E077A32C0CBC}" type="pres">
      <dgm:prSet presAssocID="{CF1F2CFB-C3CE-4449-8BF8-1E44AF002547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5102D-8FDD-417E-B047-CAB698AD9F00}" type="pres">
      <dgm:prSet presAssocID="{CF1F2CFB-C3CE-4449-8BF8-1E44AF002547}" presName="horzOne" presStyleCnt="0"/>
      <dgm:spPr/>
    </dgm:pt>
    <dgm:pt modelId="{6F430B85-642A-475F-BB17-CF2ABE291009}" type="pres">
      <dgm:prSet presAssocID="{4FC4A54C-5384-4AD9-BF5A-4F112AE09830}" presName="sibSpaceOne" presStyleCnt="0"/>
      <dgm:spPr/>
    </dgm:pt>
    <dgm:pt modelId="{01786AB9-A2D4-4043-A185-8F8DDAC2C39D}" type="pres">
      <dgm:prSet presAssocID="{DCC245B9-D716-459E-BEC2-D4CDE3E7972C}" presName="vertOne" presStyleCnt="0"/>
      <dgm:spPr/>
    </dgm:pt>
    <dgm:pt modelId="{262FA5BD-DAF1-4F41-AD71-684B67D122CD}" type="pres">
      <dgm:prSet presAssocID="{DCC245B9-D716-459E-BEC2-D4CDE3E7972C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4B55F-A7AD-4EB3-9365-DF3F2BA3F191}" type="pres">
      <dgm:prSet presAssocID="{DCC245B9-D716-459E-BEC2-D4CDE3E7972C}" presName="horzOne" presStyleCnt="0"/>
      <dgm:spPr/>
    </dgm:pt>
  </dgm:ptLst>
  <dgm:cxnLst>
    <dgm:cxn modelId="{482A7FEA-901E-49AA-BEEE-476742689BFB}" type="presOf" srcId="{04BFA976-037D-449A-AF4F-B4C118453DA8}" destId="{A203AA6F-6681-4D7F-8E05-CC12425C8A38}" srcOrd="0" destOrd="0" presId="urn:microsoft.com/office/officeart/2005/8/layout/architecture"/>
    <dgm:cxn modelId="{2FF3BA2A-2AE7-4DF6-B311-A3CBFE7A4488}" srcId="{5E79561E-BAD6-436D-B19A-4B1F4E38D2F1}" destId="{CF1F2CFB-C3CE-4449-8BF8-1E44AF002547}" srcOrd="3" destOrd="0" parTransId="{A6384F29-5163-4A9C-A906-1062B3D35ED9}" sibTransId="{4FC4A54C-5384-4AD9-BF5A-4F112AE09830}"/>
    <dgm:cxn modelId="{44ECBE7D-BA9C-4F91-A849-EE5FDD266A8D}" type="presOf" srcId="{DCC245B9-D716-459E-BEC2-D4CDE3E7972C}" destId="{262FA5BD-DAF1-4F41-AD71-684B67D122CD}" srcOrd="0" destOrd="0" presId="urn:microsoft.com/office/officeart/2005/8/layout/architecture"/>
    <dgm:cxn modelId="{5580B29C-A84F-4A0D-A78D-3CE7AFA6D31E}" srcId="{5E79561E-BAD6-436D-B19A-4B1F4E38D2F1}" destId="{E8970689-3041-43DF-BDAE-D4A01252EE4B}" srcOrd="0" destOrd="0" parTransId="{4FA274DC-01E3-426C-A51C-81A2AD683C9A}" sibTransId="{EA2C27CB-616B-4991-AE0F-A16C468C3F97}"/>
    <dgm:cxn modelId="{97B481A4-F95B-4850-A1D9-3500526011B1}" type="presOf" srcId="{CF1F2CFB-C3CE-4449-8BF8-1E44AF002547}" destId="{C071BCA0-9435-45CE-8349-E077A32C0CBC}" srcOrd="0" destOrd="0" presId="urn:microsoft.com/office/officeart/2005/8/layout/architecture"/>
    <dgm:cxn modelId="{5F071416-1C62-4D5C-B4B4-D5BB8A33BEF8}" srcId="{5E79561E-BAD6-436D-B19A-4B1F4E38D2F1}" destId="{04BFA976-037D-449A-AF4F-B4C118453DA8}" srcOrd="2" destOrd="0" parTransId="{91849793-19E6-4B30-B80E-9090661D97BB}" sibTransId="{D6A06A81-5C28-4EFE-8863-525BBC25CA3B}"/>
    <dgm:cxn modelId="{CE64DAA1-4DEF-465A-BFE3-347F891FBF76}" type="presOf" srcId="{828F311C-FC8D-43D4-94E8-88841CCE61C5}" destId="{4E814040-5FD0-4C03-AB11-A37BB5A7E0DB}" srcOrd="0" destOrd="0" presId="urn:microsoft.com/office/officeart/2005/8/layout/architecture"/>
    <dgm:cxn modelId="{A9F9B309-3278-49D6-9311-6636CABB44E8}" type="presOf" srcId="{5E79561E-BAD6-436D-B19A-4B1F4E38D2F1}" destId="{B844C8D8-8A74-4D43-AD33-4FB2246CA2B9}" srcOrd="0" destOrd="0" presId="urn:microsoft.com/office/officeart/2005/8/layout/architecture"/>
    <dgm:cxn modelId="{4D07BFB4-E95C-42A7-B37F-D5DD438F3313}" srcId="{5E79561E-BAD6-436D-B19A-4B1F4E38D2F1}" destId="{828F311C-FC8D-43D4-94E8-88841CCE61C5}" srcOrd="1" destOrd="0" parTransId="{752834EC-60DC-4833-A1C4-1AC337F822B3}" sibTransId="{138C4872-DB7D-4F81-8374-8F696BB79EF9}"/>
    <dgm:cxn modelId="{9F5E7F96-18EB-4D24-802B-29B977678960}" srcId="{5E79561E-BAD6-436D-B19A-4B1F4E38D2F1}" destId="{DCC245B9-D716-459E-BEC2-D4CDE3E7972C}" srcOrd="4" destOrd="0" parTransId="{2456411D-8187-4EE5-8269-F3DCC4D7E29E}" sibTransId="{CA6DE207-EEB5-455A-878F-AC73C5BE13A8}"/>
    <dgm:cxn modelId="{5559E121-E9BF-4039-AEE5-0E36BB3BE301}" type="presOf" srcId="{E8970689-3041-43DF-BDAE-D4A01252EE4B}" destId="{42875B85-3FAB-44AA-A820-2C16C0C349DC}" srcOrd="0" destOrd="0" presId="urn:microsoft.com/office/officeart/2005/8/layout/architecture"/>
    <dgm:cxn modelId="{A3B38BD9-30A0-4C4D-A68F-5DF734702484}" type="presParOf" srcId="{B844C8D8-8A74-4D43-AD33-4FB2246CA2B9}" destId="{998C0143-D2B4-4CFE-96E9-48D1F2C494A5}" srcOrd="0" destOrd="0" presId="urn:microsoft.com/office/officeart/2005/8/layout/architecture"/>
    <dgm:cxn modelId="{8B612E5B-11D3-4000-9534-E4CC15B07237}" type="presParOf" srcId="{998C0143-D2B4-4CFE-96E9-48D1F2C494A5}" destId="{42875B85-3FAB-44AA-A820-2C16C0C349DC}" srcOrd="0" destOrd="0" presId="urn:microsoft.com/office/officeart/2005/8/layout/architecture"/>
    <dgm:cxn modelId="{147A9E0D-6F22-4EE2-838E-7C5EC0D1351C}" type="presParOf" srcId="{998C0143-D2B4-4CFE-96E9-48D1F2C494A5}" destId="{583D93F1-B342-4E4A-A531-A695B65EAEAB}" srcOrd="1" destOrd="0" presId="urn:microsoft.com/office/officeart/2005/8/layout/architecture"/>
    <dgm:cxn modelId="{58E90405-DC41-479A-B776-7F7DB807A910}" type="presParOf" srcId="{B844C8D8-8A74-4D43-AD33-4FB2246CA2B9}" destId="{36D10A35-6921-4BEF-BB40-9DD285DB42DA}" srcOrd="1" destOrd="0" presId="urn:microsoft.com/office/officeart/2005/8/layout/architecture"/>
    <dgm:cxn modelId="{25ADC815-9795-4C41-A0FB-CEBF80BEA6E0}" type="presParOf" srcId="{B844C8D8-8A74-4D43-AD33-4FB2246CA2B9}" destId="{2B0F3C0A-FA47-45D8-9E70-B0B20D7D59F0}" srcOrd="2" destOrd="0" presId="urn:microsoft.com/office/officeart/2005/8/layout/architecture"/>
    <dgm:cxn modelId="{9AE327F8-CF94-4C89-8D22-5C3D0D518E24}" type="presParOf" srcId="{2B0F3C0A-FA47-45D8-9E70-B0B20D7D59F0}" destId="{4E814040-5FD0-4C03-AB11-A37BB5A7E0DB}" srcOrd="0" destOrd="0" presId="urn:microsoft.com/office/officeart/2005/8/layout/architecture"/>
    <dgm:cxn modelId="{017BA743-F345-4BEC-A8FA-7C51814B5AAD}" type="presParOf" srcId="{2B0F3C0A-FA47-45D8-9E70-B0B20D7D59F0}" destId="{A2E7481C-E0C2-4C91-8922-360FC047881E}" srcOrd="1" destOrd="0" presId="urn:microsoft.com/office/officeart/2005/8/layout/architecture"/>
    <dgm:cxn modelId="{22F641D8-9E8B-45D5-AE6F-333F28896F85}" type="presParOf" srcId="{B844C8D8-8A74-4D43-AD33-4FB2246CA2B9}" destId="{1BBEBF0B-BFF7-4C57-98B9-243E160A54C6}" srcOrd="3" destOrd="0" presId="urn:microsoft.com/office/officeart/2005/8/layout/architecture"/>
    <dgm:cxn modelId="{2463C139-EBA4-44E7-8FE1-01FD10D8360C}" type="presParOf" srcId="{B844C8D8-8A74-4D43-AD33-4FB2246CA2B9}" destId="{204A4F3B-72CD-4593-988C-A96FC8440344}" srcOrd="4" destOrd="0" presId="urn:microsoft.com/office/officeart/2005/8/layout/architecture"/>
    <dgm:cxn modelId="{93F0EA47-EC5C-416C-954D-3360B4DEF6C0}" type="presParOf" srcId="{204A4F3B-72CD-4593-988C-A96FC8440344}" destId="{A203AA6F-6681-4D7F-8E05-CC12425C8A38}" srcOrd="0" destOrd="0" presId="urn:microsoft.com/office/officeart/2005/8/layout/architecture"/>
    <dgm:cxn modelId="{9EEB4C49-B4D9-417C-A631-58C86D0DBD14}" type="presParOf" srcId="{204A4F3B-72CD-4593-988C-A96FC8440344}" destId="{F9E2E0DC-A0AC-48BA-8B69-8CFDDD2D15E2}" srcOrd="1" destOrd="0" presId="urn:microsoft.com/office/officeart/2005/8/layout/architecture"/>
    <dgm:cxn modelId="{869FC734-980B-42F6-A362-089E930C3D06}" type="presParOf" srcId="{B844C8D8-8A74-4D43-AD33-4FB2246CA2B9}" destId="{6E00A04D-8F25-4758-8ED4-DB930F0FAA7D}" srcOrd="5" destOrd="0" presId="urn:microsoft.com/office/officeart/2005/8/layout/architecture"/>
    <dgm:cxn modelId="{3F85880A-C375-441B-ADAE-F3F2329FF88B}" type="presParOf" srcId="{B844C8D8-8A74-4D43-AD33-4FB2246CA2B9}" destId="{DB659A96-0C6F-4923-8D05-1C3CE1F1B35C}" srcOrd="6" destOrd="0" presId="urn:microsoft.com/office/officeart/2005/8/layout/architecture"/>
    <dgm:cxn modelId="{370540A0-A8C0-4B94-A05A-88BFACF684FF}" type="presParOf" srcId="{DB659A96-0C6F-4923-8D05-1C3CE1F1B35C}" destId="{C071BCA0-9435-45CE-8349-E077A32C0CBC}" srcOrd="0" destOrd="0" presId="urn:microsoft.com/office/officeart/2005/8/layout/architecture"/>
    <dgm:cxn modelId="{B857AF59-9121-4BF5-B4E3-0DEDE5639647}" type="presParOf" srcId="{DB659A96-0C6F-4923-8D05-1C3CE1F1B35C}" destId="{F155102D-8FDD-417E-B047-CAB698AD9F00}" srcOrd="1" destOrd="0" presId="urn:microsoft.com/office/officeart/2005/8/layout/architecture"/>
    <dgm:cxn modelId="{DE4923F3-5E0E-4C58-BC93-1859FCAF98C2}" type="presParOf" srcId="{B844C8D8-8A74-4D43-AD33-4FB2246CA2B9}" destId="{6F430B85-642A-475F-BB17-CF2ABE291009}" srcOrd="7" destOrd="0" presId="urn:microsoft.com/office/officeart/2005/8/layout/architecture"/>
    <dgm:cxn modelId="{048440AC-477E-4DFF-9156-1B0D24A636B4}" type="presParOf" srcId="{B844C8D8-8A74-4D43-AD33-4FB2246CA2B9}" destId="{01786AB9-A2D4-4043-A185-8F8DDAC2C39D}" srcOrd="8" destOrd="0" presId="urn:microsoft.com/office/officeart/2005/8/layout/architecture"/>
    <dgm:cxn modelId="{A500164E-5CF1-4403-8091-6D5BBC26D42F}" type="presParOf" srcId="{01786AB9-A2D4-4043-A185-8F8DDAC2C39D}" destId="{262FA5BD-DAF1-4F41-AD71-684B67D122CD}" srcOrd="0" destOrd="0" presId="urn:microsoft.com/office/officeart/2005/8/layout/architecture"/>
    <dgm:cxn modelId="{287D202B-CC4A-49D7-B2C1-53982FA04FCE}" type="presParOf" srcId="{01786AB9-A2D4-4043-A185-8F8DDAC2C39D}" destId="{D0A4B55F-A7AD-4EB3-9365-DF3F2BA3F19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B40FD6-9C2A-499D-AB47-D5BBDA6A7D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C9DF7-CDDC-4E76-8434-BF396E5DBF1B}">
      <dgm:prSet phldrT="[Text]" custT="1"/>
      <dgm:spPr/>
      <dgm:t>
        <a:bodyPr/>
        <a:lstStyle/>
        <a:p>
          <a:r>
            <a:rPr lang="en-US" sz="1800" dirty="0" smtClean="0"/>
            <a:t>Monitor weight and assess nutritional status regularly</a:t>
          </a:r>
          <a:endParaRPr lang="en-US" sz="1800" dirty="0"/>
        </a:p>
      </dgm:t>
    </dgm:pt>
    <dgm:pt modelId="{3E09D481-2A4E-4B08-ADCA-5B32483C2434}" type="parTrans" cxnId="{97BAC88B-42C6-4A75-A5F3-D11DBFC450CD}">
      <dgm:prSet/>
      <dgm:spPr/>
      <dgm:t>
        <a:bodyPr/>
        <a:lstStyle/>
        <a:p>
          <a:endParaRPr lang="en-US"/>
        </a:p>
      </dgm:t>
    </dgm:pt>
    <dgm:pt modelId="{5A328CE6-6B38-402C-8F85-2D40D7B073AA}" type="sibTrans" cxnId="{97BAC88B-42C6-4A75-A5F3-D11DBFC450CD}">
      <dgm:prSet/>
      <dgm:spPr/>
      <dgm:t>
        <a:bodyPr/>
        <a:lstStyle/>
        <a:p>
          <a:endParaRPr lang="en-US"/>
        </a:p>
      </dgm:t>
    </dgm:pt>
    <dgm:pt modelId="{12A3F329-4357-4209-8F8F-7DE72DD143FF}">
      <dgm:prSet custT="1"/>
      <dgm:spPr/>
      <dgm:t>
        <a:bodyPr/>
        <a:lstStyle/>
        <a:p>
          <a:r>
            <a:rPr lang="en-US" sz="1600" dirty="0" smtClean="0"/>
            <a:t>Receive nutrition assessment/dietary advice from a dietitian when:</a:t>
          </a:r>
        </a:p>
      </dgm:t>
    </dgm:pt>
    <dgm:pt modelId="{56F8BD0E-DE55-435A-A672-01EF992DCD20}" type="parTrans" cxnId="{1D3312F0-552A-4939-A899-AB34757B2333}">
      <dgm:prSet/>
      <dgm:spPr/>
      <dgm:t>
        <a:bodyPr/>
        <a:lstStyle/>
        <a:p>
          <a:endParaRPr lang="en-US"/>
        </a:p>
      </dgm:t>
    </dgm:pt>
    <dgm:pt modelId="{E2114F32-EE43-424B-9154-E3E441642E86}" type="sibTrans" cxnId="{1D3312F0-552A-4939-A899-AB34757B2333}">
      <dgm:prSet/>
      <dgm:spPr/>
      <dgm:t>
        <a:bodyPr/>
        <a:lstStyle/>
        <a:p>
          <a:endParaRPr lang="en-US"/>
        </a:p>
      </dgm:t>
    </dgm:pt>
    <dgm:pt modelId="{26A4026C-0019-41E7-931D-8E95C69A3305}">
      <dgm:prSet custT="1"/>
      <dgm:spPr/>
      <dgm:t>
        <a:bodyPr/>
        <a:lstStyle/>
        <a:p>
          <a:r>
            <a:rPr lang="en-US" sz="1600" dirty="0" smtClean="0"/>
            <a:t>Screened to be at risk or malnourished</a:t>
          </a:r>
        </a:p>
      </dgm:t>
    </dgm:pt>
    <dgm:pt modelId="{27540565-A291-4479-AB36-EAE3040FAC34}" type="parTrans" cxnId="{A23FEEF9-BDF2-463F-B4C2-F91B8096E711}">
      <dgm:prSet/>
      <dgm:spPr/>
      <dgm:t>
        <a:bodyPr/>
        <a:lstStyle/>
        <a:p>
          <a:endParaRPr lang="en-US"/>
        </a:p>
      </dgm:t>
    </dgm:pt>
    <dgm:pt modelId="{A1395A45-E9FD-497A-984D-2B19FF09CC30}" type="sibTrans" cxnId="{A23FEEF9-BDF2-463F-B4C2-F91B8096E711}">
      <dgm:prSet/>
      <dgm:spPr/>
      <dgm:t>
        <a:bodyPr/>
        <a:lstStyle/>
        <a:p>
          <a:endParaRPr lang="en-US"/>
        </a:p>
      </dgm:t>
    </dgm:pt>
    <dgm:pt modelId="{D496B0A5-8298-4575-83E4-C7F1CBC72F99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endParaRPr lang="en-US" sz="1400"/>
        </a:p>
      </dgm:t>
    </dgm:pt>
    <dgm:pt modelId="{592F47C8-E1E8-4339-9E4C-DA7EE48D5FCD}" type="parTrans" cxnId="{A289240C-8D4C-4878-99F6-4A122082D4E1}">
      <dgm:prSet/>
      <dgm:spPr/>
      <dgm:t>
        <a:bodyPr/>
        <a:lstStyle/>
        <a:p>
          <a:endParaRPr lang="en-US"/>
        </a:p>
      </dgm:t>
    </dgm:pt>
    <dgm:pt modelId="{F740709E-375A-4ED0-9499-91C83822EE98}" type="sibTrans" cxnId="{A289240C-8D4C-4878-99F6-4A122082D4E1}">
      <dgm:prSet/>
      <dgm:spPr/>
      <dgm:t>
        <a:bodyPr/>
        <a:lstStyle/>
        <a:p>
          <a:endParaRPr lang="en-US"/>
        </a:p>
      </dgm:t>
    </dgm:pt>
    <dgm:pt modelId="{2A02E242-246D-4C88-830E-1666C215FB55}">
      <dgm:prSet custT="1"/>
      <dgm:spPr>
        <a:solidFill>
          <a:srgbClr val="FA8121"/>
        </a:solidFill>
        <a:ln>
          <a:solidFill>
            <a:srgbClr val="FA8121"/>
          </a:solidFill>
        </a:ln>
      </dgm:spPr>
      <dgm:t>
        <a:bodyPr/>
        <a:lstStyle/>
        <a:p>
          <a:endParaRPr lang="en-US" sz="1400" dirty="0" smtClean="0"/>
        </a:p>
      </dgm:t>
    </dgm:pt>
    <dgm:pt modelId="{5244CD4B-88D8-42A4-9FCE-FA1363BF1F61}" type="parTrans" cxnId="{16468619-AEA7-4535-BB69-741BD0C18C13}">
      <dgm:prSet/>
      <dgm:spPr/>
      <dgm:t>
        <a:bodyPr/>
        <a:lstStyle/>
        <a:p>
          <a:endParaRPr lang="en-US"/>
        </a:p>
      </dgm:t>
    </dgm:pt>
    <dgm:pt modelId="{1AE0CCBE-3C95-40F3-BC3D-84CBBD00332D}" type="sibTrans" cxnId="{16468619-AEA7-4535-BB69-741BD0C18C13}">
      <dgm:prSet/>
      <dgm:spPr/>
      <dgm:t>
        <a:bodyPr/>
        <a:lstStyle/>
        <a:p>
          <a:endParaRPr lang="en-US"/>
        </a:p>
      </dgm:t>
    </dgm:pt>
    <dgm:pt modelId="{F3D44222-57AC-45A9-A6C3-F4236EFD18C2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 sz="1400" dirty="0" smtClean="0"/>
        </a:p>
      </dgm:t>
    </dgm:pt>
    <dgm:pt modelId="{C1BD1D4E-C66A-4811-83B6-F54B5CE9D477}" type="parTrans" cxnId="{FB469301-E6DD-4CF6-904B-97ED3D084276}">
      <dgm:prSet/>
      <dgm:spPr/>
      <dgm:t>
        <a:bodyPr/>
        <a:lstStyle/>
        <a:p>
          <a:endParaRPr lang="en-US"/>
        </a:p>
      </dgm:t>
    </dgm:pt>
    <dgm:pt modelId="{B6795B69-D790-4B89-80EB-8E2C7868D282}" type="sibTrans" cxnId="{FB469301-E6DD-4CF6-904B-97ED3D084276}">
      <dgm:prSet/>
      <dgm:spPr/>
      <dgm:t>
        <a:bodyPr/>
        <a:lstStyle/>
        <a:p>
          <a:endParaRPr lang="en-US"/>
        </a:p>
      </dgm:t>
    </dgm:pt>
    <dgm:pt modelId="{BB28E798-C40B-4196-A2DE-540B2BCEE8C4}">
      <dgm:prSet custT="1"/>
      <dgm:spPr/>
      <dgm:t>
        <a:bodyPr/>
        <a:lstStyle/>
        <a:p>
          <a:r>
            <a:rPr lang="en-US" sz="1600" dirty="0" smtClean="0"/>
            <a:t>As condition evolves (update care plan)</a:t>
          </a:r>
        </a:p>
      </dgm:t>
    </dgm:pt>
    <dgm:pt modelId="{CA974001-D60E-4C21-B0CF-868B9B283990}" type="parTrans" cxnId="{65FA3CD5-F652-4AF6-9B3E-8FA15EDD573F}">
      <dgm:prSet/>
      <dgm:spPr/>
      <dgm:t>
        <a:bodyPr/>
        <a:lstStyle/>
        <a:p>
          <a:endParaRPr lang="en-US"/>
        </a:p>
      </dgm:t>
    </dgm:pt>
    <dgm:pt modelId="{ACB244BE-7FA7-4D0F-BBFA-459524473B5F}" type="sibTrans" cxnId="{65FA3CD5-F652-4AF6-9B3E-8FA15EDD573F}">
      <dgm:prSet/>
      <dgm:spPr/>
      <dgm:t>
        <a:bodyPr/>
        <a:lstStyle/>
        <a:p>
          <a:endParaRPr lang="en-US"/>
        </a:p>
      </dgm:t>
    </dgm:pt>
    <dgm:pt modelId="{9C2CA504-EF66-4B3C-8317-2C932BC45E11}">
      <dgm:prSet custT="1"/>
      <dgm:spPr/>
      <dgm:t>
        <a:bodyPr/>
        <a:lstStyle/>
        <a:p>
          <a:r>
            <a:rPr lang="en-US" sz="1600" dirty="0" smtClean="0"/>
            <a:t>With onset of weight loss</a:t>
          </a:r>
        </a:p>
      </dgm:t>
    </dgm:pt>
    <dgm:pt modelId="{0DB3D117-6962-402B-A8A4-3FF4D0A15973}" type="parTrans" cxnId="{FDCCA1C3-7A1D-4E98-B044-22CC20933313}">
      <dgm:prSet/>
      <dgm:spPr/>
      <dgm:t>
        <a:bodyPr/>
        <a:lstStyle/>
        <a:p>
          <a:endParaRPr lang="en-US"/>
        </a:p>
      </dgm:t>
    </dgm:pt>
    <dgm:pt modelId="{4A944D59-595B-4409-9394-F569C72F5007}" type="sibTrans" cxnId="{FDCCA1C3-7A1D-4E98-B044-22CC20933313}">
      <dgm:prSet/>
      <dgm:spPr/>
      <dgm:t>
        <a:bodyPr/>
        <a:lstStyle/>
        <a:p>
          <a:endParaRPr lang="en-US"/>
        </a:p>
      </dgm:t>
    </dgm:pt>
    <dgm:pt modelId="{464B41A8-0E94-4342-B489-A59A678310D1}">
      <dgm:prSet custT="1"/>
      <dgm:spPr>
        <a:solidFill>
          <a:srgbClr val="FA8121"/>
        </a:solidFill>
        <a:ln>
          <a:solidFill>
            <a:srgbClr val="FA8121"/>
          </a:solidFill>
        </a:ln>
      </dgm:spPr>
      <dgm:t>
        <a:bodyPr/>
        <a:lstStyle/>
        <a:p>
          <a:endParaRPr lang="en-US" sz="1400" dirty="0" smtClean="0"/>
        </a:p>
      </dgm:t>
    </dgm:pt>
    <dgm:pt modelId="{19702102-7ABF-40FE-9914-0182D4AED8CC}" type="parTrans" cxnId="{58F480AF-3061-406F-BAA6-F6A8D42D0495}">
      <dgm:prSet/>
      <dgm:spPr/>
      <dgm:t>
        <a:bodyPr/>
        <a:lstStyle/>
        <a:p>
          <a:endParaRPr lang="en-US"/>
        </a:p>
      </dgm:t>
    </dgm:pt>
    <dgm:pt modelId="{94414D17-D850-48CD-AA4F-F35CEE6E821F}" type="sibTrans" cxnId="{58F480AF-3061-406F-BAA6-F6A8D42D0495}">
      <dgm:prSet/>
      <dgm:spPr/>
      <dgm:t>
        <a:bodyPr/>
        <a:lstStyle/>
        <a:p>
          <a:endParaRPr lang="en-US"/>
        </a:p>
      </dgm:t>
    </dgm:pt>
    <dgm:pt modelId="{59957095-AF05-4321-99FE-F8D182A82929}">
      <dgm:prSet custT="1"/>
      <dgm:spPr>
        <a:solidFill>
          <a:srgbClr val="FA8121"/>
        </a:solidFill>
        <a:ln>
          <a:solidFill>
            <a:srgbClr val="FA8121"/>
          </a:solidFill>
        </a:ln>
      </dgm:spPr>
      <dgm:t>
        <a:bodyPr/>
        <a:lstStyle/>
        <a:p>
          <a:endParaRPr lang="en-US" sz="1400" dirty="0" smtClean="0"/>
        </a:p>
      </dgm:t>
    </dgm:pt>
    <dgm:pt modelId="{C03FDAD3-345E-491F-9D15-1F2BC0D863A5}" type="parTrans" cxnId="{6C8E285E-8B81-4F58-B623-F56C5555D83A}">
      <dgm:prSet/>
      <dgm:spPr/>
      <dgm:t>
        <a:bodyPr/>
        <a:lstStyle/>
        <a:p>
          <a:endParaRPr lang="en-US"/>
        </a:p>
      </dgm:t>
    </dgm:pt>
    <dgm:pt modelId="{C3714DD0-6780-426E-94F4-13B50630C996}" type="sibTrans" cxnId="{6C8E285E-8B81-4F58-B623-F56C5555D83A}">
      <dgm:prSet/>
      <dgm:spPr/>
      <dgm:t>
        <a:bodyPr/>
        <a:lstStyle/>
        <a:p>
          <a:endParaRPr lang="en-US"/>
        </a:p>
      </dgm:t>
    </dgm:pt>
    <dgm:pt modelId="{73F8B4BD-1875-4754-924D-A13823CEAAC6}">
      <dgm:prSet custT="1"/>
      <dgm:spPr/>
      <dgm:t>
        <a:bodyPr/>
        <a:lstStyle/>
        <a:p>
          <a:r>
            <a:rPr lang="en-US" sz="1600" dirty="0" smtClean="0"/>
            <a:t>With the onset of feeding behavior expressions and/or need for feeding assistance</a:t>
          </a:r>
        </a:p>
      </dgm:t>
    </dgm:pt>
    <dgm:pt modelId="{9F4CD33E-83D9-4017-B415-A4E91DF174ED}" type="parTrans" cxnId="{EB65D2DF-3829-469E-A86B-FB5A5A21681E}">
      <dgm:prSet/>
      <dgm:spPr/>
      <dgm:t>
        <a:bodyPr/>
        <a:lstStyle/>
        <a:p>
          <a:endParaRPr lang="en-US"/>
        </a:p>
      </dgm:t>
    </dgm:pt>
    <dgm:pt modelId="{0BE42852-5F37-4B6C-B92E-13463E5A1529}" type="sibTrans" cxnId="{EB65D2DF-3829-469E-A86B-FB5A5A21681E}">
      <dgm:prSet/>
      <dgm:spPr/>
      <dgm:t>
        <a:bodyPr/>
        <a:lstStyle/>
        <a:p>
          <a:endParaRPr lang="en-US"/>
        </a:p>
      </dgm:t>
    </dgm:pt>
    <dgm:pt modelId="{970063DC-60F0-4DFF-8533-603864DCD52F}">
      <dgm:prSet custT="1"/>
      <dgm:spPr>
        <a:solidFill>
          <a:srgbClr val="FA8121"/>
        </a:solidFill>
        <a:ln>
          <a:solidFill>
            <a:srgbClr val="FA8121"/>
          </a:solidFill>
        </a:ln>
      </dgm:spPr>
      <dgm:t>
        <a:bodyPr/>
        <a:lstStyle/>
        <a:p>
          <a:endParaRPr lang="en-US" sz="1600" dirty="0" smtClean="0"/>
        </a:p>
      </dgm:t>
    </dgm:pt>
    <dgm:pt modelId="{EC84F8FF-0677-451F-A569-37576115D016}" type="parTrans" cxnId="{5E37D9AA-B498-4AD3-BDC8-DC577E12A648}">
      <dgm:prSet/>
      <dgm:spPr/>
      <dgm:t>
        <a:bodyPr/>
        <a:lstStyle/>
        <a:p>
          <a:endParaRPr lang="en-US"/>
        </a:p>
      </dgm:t>
    </dgm:pt>
    <dgm:pt modelId="{D0B00DA1-D725-4F33-B187-28E6E32B6C00}" type="sibTrans" cxnId="{5E37D9AA-B498-4AD3-BDC8-DC577E12A648}">
      <dgm:prSet/>
      <dgm:spPr/>
      <dgm:t>
        <a:bodyPr/>
        <a:lstStyle/>
        <a:p>
          <a:endParaRPr lang="en-US"/>
        </a:p>
      </dgm:t>
    </dgm:pt>
    <dgm:pt modelId="{5B74467C-77C2-4328-ADBA-1E562A83F9BA}" type="pres">
      <dgm:prSet presAssocID="{AFB40FD6-9C2A-499D-AB47-D5BBDA6A7D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B00BEF-E56F-4D95-B355-0967BAD10D5B}" type="pres">
      <dgm:prSet presAssocID="{D496B0A5-8298-4575-83E4-C7F1CBC72F99}" presName="composite" presStyleCnt="0"/>
      <dgm:spPr/>
    </dgm:pt>
    <dgm:pt modelId="{088A9F82-F123-459D-84B6-B57539C7E987}" type="pres">
      <dgm:prSet presAssocID="{D496B0A5-8298-4575-83E4-C7F1CBC72F9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293CC-01F3-4B0C-A0AA-C74D3F6478C0}" type="pres">
      <dgm:prSet presAssocID="{D496B0A5-8298-4575-83E4-C7F1CBC72F9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FD5BD-7E18-4A44-9135-83991EDA5EE7}" type="pres">
      <dgm:prSet presAssocID="{F740709E-375A-4ED0-9499-91C83822EE98}" presName="sp" presStyleCnt="0"/>
      <dgm:spPr/>
    </dgm:pt>
    <dgm:pt modelId="{C178BBA6-AA6C-4C46-A51D-F2DCBB2B8B0F}" type="pres">
      <dgm:prSet presAssocID="{F3D44222-57AC-45A9-A6C3-F4236EFD18C2}" presName="composite" presStyleCnt="0"/>
      <dgm:spPr/>
    </dgm:pt>
    <dgm:pt modelId="{818FDBA3-C48B-44FF-9244-0E359A9C9924}" type="pres">
      <dgm:prSet presAssocID="{F3D44222-57AC-45A9-A6C3-F4236EFD18C2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C553A-E79E-4FE9-AFF1-EF60DE58E935}" type="pres">
      <dgm:prSet presAssocID="{F3D44222-57AC-45A9-A6C3-F4236EFD18C2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950EE-6525-40DA-AA3B-D38E60DA7787}" type="pres">
      <dgm:prSet presAssocID="{B6795B69-D790-4B89-80EB-8E2C7868D282}" presName="sp" presStyleCnt="0"/>
      <dgm:spPr/>
    </dgm:pt>
    <dgm:pt modelId="{20EEF331-1D50-43B9-BA2C-93A8F8DDC14C}" type="pres">
      <dgm:prSet presAssocID="{2A02E242-246D-4C88-830E-1666C215FB55}" presName="composite" presStyleCnt="0"/>
      <dgm:spPr/>
    </dgm:pt>
    <dgm:pt modelId="{E5EB6D11-40E0-46E9-BE04-02B4F6ACDAF8}" type="pres">
      <dgm:prSet presAssocID="{2A02E242-246D-4C88-830E-1666C215FB5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2E9D-AFD4-4E46-92DA-45693D4CC557}" type="pres">
      <dgm:prSet presAssocID="{2A02E242-246D-4C88-830E-1666C215FB55}" presName="descendantText" presStyleLbl="alignAcc1" presStyleIdx="2" presStyleCnt="6" custScaleX="70266" custLinFactNeighborX="27" custLinFactNeighborY="-9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2E5F-18E8-4E64-8195-D2C0FE1845D6}" type="pres">
      <dgm:prSet presAssocID="{1AE0CCBE-3C95-40F3-BC3D-84CBBD00332D}" presName="sp" presStyleCnt="0"/>
      <dgm:spPr/>
    </dgm:pt>
    <dgm:pt modelId="{35E1799C-A113-41FC-BC8B-3A6DC962C50E}" type="pres">
      <dgm:prSet presAssocID="{464B41A8-0E94-4342-B489-A59A678310D1}" presName="composite" presStyleCnt="0"/>
      <dgm:spPr/>
    </dgm:pt>
    <dgm:pt modelId="{B43AC9AE-D63D-44A2-A2E3-0BE6C414ED86}" type="pres">
      <dgm:prSet presAssocID="{464B41A8-0E94-4342-B489-A59A678310D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ECC4E-0971-4F7A-91CB-6A76DEE3C73E}" type="pres">
      <dgm:prSet presAssocID="{464B41A8-0E94-4342-B489-A59A678310D1}" presName="descendantText" presStyleLbl="alignAcc1" presStyleIdx="3" presStyleCnt="6" custScaleX="90582" custLinFactNeighborX="-412" custLinFactNeighborY="-11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64DE-D73F-4415-A45C-82B4DA227EE3}" type="pres">
      <dgm:prSet presAssocID="{94414D17-D850-48CD-AA4F-F35CEE6E821F}" presName="sp" presStyleCnt="0"/>
      <dgm:spPr/>
    </dgm:pt>
    <dgm:pt modelId="{763118C4-72F7-4FE5-8F89-EF5788371B79}" type="pres">
      <dgm:prSet presAssocID="{59957095-AF05-4321-99FE-F8D182A82929}" presName="composite" presStyleCnt="0"/>
      <dgm:spPr/>
    </dgm:pt>
    <dgm:pt modelId="{6CD54ED2-C845-47CF-93AE-F9595891EA13}" type="pres">
      <dgm:prSet presAssocID="{59957095-AF05-4321-99FE-F8D182A82929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414ED-EBED-4025-BAF1-E46DB378BA8F}" type="pres">
      <dgm:prSet presAssocID="{59957095-AF05-4321-99FE-F8D182A82929}" presName="descendantText" presStyleLbl="alignAcc1" presStyleIdx="4" presStyleCnt="6" custScaleX="77327" custLinFactNeighborX="-160" custLinFactNeighborY="-4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4ED38-14EA-4D47-BF4E-1B28FCEA6DA4}" type="pres">
      <dgm:prSet presAssocID="{C3714DD0-6780-426E-94F4-13B50630C996}" presName="sp" presStyleCnt="0"/>
      <dgm:spPr/>
    </dgm:pt>
    <dgm:pt modelId="{3CD65FC3-E60E-4A4F-9F24-C0609F4A303F}" type="pres">
      <dgm:prSet presAssocID="{970063DC-60F0-4DFF-8533-603864DCD52F}" presName="composite" presStyleCnt="0"/>
      <dgm:spPr/>
    </dgm:pt>
    <dgm:pt modelId="{A7778130-D7A7-4164-BFAA-620AC6EB7172}" type="pres">
      <dgm:prSet presAssocID="{970063DC-60F0-4DFF-8533-603864DCD52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A6E58-F6C5-407B-9A9C-CC1404B46A5F}" type="pres">
      <dgm:prSet presAssocID="{970063DC-60F0-4DFF-8533-603864DCD52F}" presName="descendantText" presStyleLbl="alignAcc1" presStyleIdx="5" presStyleCnt="6" custScaleX="90151" custScaleY="122383" custLinFactNeighborX="-568" custLinFactNeighborY="4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756A5-A375-4531-B698-D406323FDA2F}" type="presOf" srcId="{73F8B4BD-1875-4754-924D-A13823CEAAC6}" destId="{DE9A6E58-F6C5-407B-9A9C-CC1404B46A5F}" srcOrd="0" destOrd="0" presId="urn:microsoft.com/office/officeart/2005/8/layout/chevron2"/>
    <dgm:cxn modelId="{FB469301-E6DD-4CF6-904B-97ED3D084276}" srcId="{AFB40FD6-9C2A-499D-AB47-D5BBDA6A7D99}" destId="{F3D44222-57AC-45A9-A6C3-F4236EFD18C2}" srcOrd="1" destOrd="0" parTransId="{C1BD1D4E-C66A-4811-83B6-F54B5CE9D477}" sibTransId="{B6795B69-D790-4B89-80EB-8E2C7868D282}"/>
    <dgm:cxn modelId="{66EA11B5-CFD8-49B1-8C8B-7612544149CC}" type="presOf" srcId="{12A3F329-4357-4209-8F8F-7DE72DD143FF}" destId="{74CC553A-E79E-4FE9-AFF1-EF60DE58E935}" srcOrd="0" destOrd="0" presId="urn:microsoft.com/office/officeart/2005/8/layout/chevron2"/>
    <dgm:cxn modelId="{A289240C-8D4C-4878-99F6-4A122082D4E1}" srcId="{AFB40FD6-9C2A-499D-AB47-D5BBDA6A7D99}" destId="{D496B0A5-8298-4575-83E4-C7F1CBC72F99}" srcOrd="0" destOrd="0" parTransId="{592F47C8-E1E8-4339-9E4C-DA7EE48D5FCD}" sibTransId="{F740709E-375A-4ED0-9499-91C83822EE98}"/>
    <dgm:cxn modelId="{1D3312F0-552A-4939-A899-AB34757B2333}" srcId="{F3D44222-57AC-45A9-A6C3-F4236EFD18C2}" destId="{12A3F329-4357-4209-8F8F-7DE72DD143FF}" srcOrd="0" destOrd="0" parTransId="{56F8BD0E-DE55-435A-A672-01EF992DCD20}" sibTransId="{E2114F32-EE43-424B-9154-E3E441642E86}"/>
    <dgm:cxn modelId="{58F480AF-3061-406F-BAA6-F6A8D42D0495}" srcId="{AFB40FD6-9C2A-499D-AB47-D5BBDA6A7D99}" destId="{464B41A8-0E94-4342-B489-A59A678310D1}" srcOrd="3" destOrd="0" parTransId="{19702102-7ABF-40FE-9914-0182D4AED8CC}" sibTransId="{94414D17-D850-48CD-AA4F-F35CEE6E821F}"/>
    <dgm:cxn modelId="{49D80B7F-5DEB-4B84-BA15-A5D888022BBD}" type="presOf" srcId="{BB28E798-C40B-4196-A2DE-540B2BCEE8C4}" destId="{5E2ECC4E-0971-4F7A-91CB-6A76DEE3C73E}" srcOrd="0" destOrd="0" presId="urn:microsoft.com/office/officeart/2005/8/layout/chevron2"/>
    <dgm:cxn modelId="{243C09CB-AE6D-4557-8713-EF296AA003A7}" type="presOf" srcId="{9C2CA504-EF66-4B3C-8317-2C932BC45E11}" destId="{3BC414ED-EBED-4025-BAF1-E46DB378BA8F}" srcOrd="0" destOrd="0" presId="urn:microsoft.com/office/officeart/2005/8/layout/chevron2"/>
    <dgm:cxn modelId="{97BAC88B-42C6-4A75-A5F3-D11DBFC450CD}" srcId="{D496B0A5-8298-4575-83E4-C7F1CBC72F99}" destId="{FC2C9DF7-CDDC-4E76-8434-BF396E5DBF1B}" srcOrd="0" destOrd="0" parTransId="{3E09D481-2A4E-4B08-ADCA-5B32483C2434}" sibTransId="{5A328CE6-6B38-402C-8F85-2D40D7B073AA}"/>
    <dgm:cxn modelId="{9A2415A6-29AD-4447-BBC6-D3591D79D7BA}" type="presOf" srcId="{26A4026C-0019-41E7-931D-8E95C69A3305}" destId="{99482E9D-AFD4-4E46-92DA-45693D4CC557}" srcOrd="0" destOrd="0" presId="urn:microsoft.com/office/officeart/2005/8/layout/chevron2"/>
    <dgm:cxn modelId="{65FA3CD5-F652-4AF6-9B3E-8FA15EDD573F}" srcId="{464B41A8-0E94-4342-B489-A59A678310D1}" destId="{BB28E798-C40B-4196-A2DE-540B2BCEE8C4}" srcOrd="0" destOrd="0" parTransId="{CA974001-D60E-4C21-B0CF-868B9B283990}" sibTransId="{ACB244BE-7FA7-4D0F-BBFA-459524473B5F}"/>
    <dgm:cxn modelId="{16468619-AEA7-4535-BB69-741BD0C18C13}" srcId="{AFB40FD6-9C2A-499D-AB47-D5BBDA6A7D99}" destId="{2A02E242-246D-4C88-830E-1666C215FB55}" srcOrd="2" destOrd="0" parTransId="{5244CD4B-88D8-42A4-9FCE-FA1363BF1F61}" sibTransId="{1AE0CCBE-3C95-40F3-BC3D-84CBBD00332D}"/>
    <dgm:cxn modelId="{615B7C14-C2D5-4729-BAAB-4EB6E3700502}" type="presOf" srcId="{59957095-AF05-4321-99FE-F8D182A82929}" destId="{6CD54ED2-C845-47CF-93AE-F9595891EA13}" srcOrd="0" destOrd="0" presId="urn:microsoft.com/office/officeart/2005/8/layout/chevron2"/>
    <dgm:cxn modelId="{4EADFBF5-3377-4AA0-84F6-D7470DF6603E}" type="presOf" srcId="{970063DC-60F0-4DFF-8533-603864DCD52F}" destId="{A7778130-D7A7-4164-BFAA-620AC6EB7172}" srcOrd="0" destOrd="0" presId="urn:microsoft.com/office/officeart/2005/8/layout/chevron2"/>
    <dgm:cxn modelId="{44A35B8C-95D5-424A-AF16-11AD664B4E1E}" type="presOf" srcId="{F3D44222-57AC-45A9-A6C3-F4236EFD18C2}" destId="{818FDBA3-C48B-44FF-9244-0E359A9C9924}" srcOrd="0" destOrd="0" presId="urn:microsoft.com/office/officeart/2005/8/layout/chevron2"/>
    <dgm:cxn modelId="{FDCCA1C3-7A1D-4E98-B044-22CC20933313}" srcId="{59957095-AF05-4321-99FE-F8D182A82929}" destId="{9C2CA504-EF66-4B3C-8317-2C932BC45E11}" srcOrd="0" destOrd="0" parTransId="{0DB3D117-6962-402B-A8A4-3FF4D0A15973}" sibTransId="{4A944D59-595B-4409-9394-F569C72F5007}"/>
    <dgm:cxn modelId="{EB65D2DF-3829-469E-A86B-FB5A5A21681E}" srcId="{970063DC-60F0-4DFF-8533-603864DCD52F}" destId="{73F8B4BD-1875-4754-924D-A13823CEAAC6}" srcOrd="0" destOrd="0" parTransId="{9F4CD33E-83D9-4017-B415-A4E91DF174ED}" sibTransId="{0BE42852-5F37-4B6C-B92E-13463E5A1529}"/>
    <dgm:cxn modelId="{A23FEEF9-BDF2-463F-B4C2-F91B8096E711}" srcId="{2A02E242-246D-4C88-830E-1666C215FB55}" destId="{26A4026C-0019-41E7-931D-8E95C69A3305}" srcOrd="0" destOrd="0" parTransId="{27540565-A291-4479-AB36-EAE3040FAC34}" sibTransId="{A1395A45-E9FD-497A-984D-2B19FF09CC30}"/>
    <dgm:cxn modelId="{720C2691-DED6-4217-A419-2E84A08B03EB}" type="presOf" srcId="{AFB40FD6-9C2A-499D-AB47-D5BBDA6A7D99}" destId="{5B74467C-77C2-4328-ADBA-1E562A83F9BA}" srcOrd="0" destOrd="0" presId="urn:microsoft.com/office/officeart/2005/8/layout/chevron2"/>
    <dgm:cxn modelId="{C321A3EA-EB3D-4D97-8CDC-14543BC8F7FC}" type="presOf" srcId="{464B41A8-0E94-4342-B489-A59A678310D1}" destId="{B43AC9AE-D63D-44A2-A2E3-0BE6C414ED86}" srcOrd="0" destOrd="0" presId="urn:microsoft.com/office/officeart/2005/8/layout/chevron2"/>
    <dgm:cxn modelId="{6C8E285E-8B81-4F58-B623-F56C5555D83A}" srcId="{AFB40FD6-9C2A-499D-AB47-D5BBDA6A7D99}" destId="{59957095-AF05-4321-99FE-F8D182A82929}" srcOrd="4" destOrd="0" parTransId="{C03FDAD3-345E-491F-9D15-1F2BC0D863A5}" sibTransId="{C3714DD0-6780-426E-94F4-13B50630C996}"/>
    <dgm:cxn modelId="{C4FC9158-4C28-4A3D-860E-58FAAD4A548E}" type="presOf" srcId="{2A02E242-246D-4C88-830E-1666C215FB55}" destId="{E5EB6D11-40E0-46E9-BE04-02B4F6ACDAF8}" srcOrd="0" destOrd="0" presId="urn:microsoft.com/office/officeart/2005/8/layout/chevron2"/>
    <dgm:cxn modelId="{F94B6A03-5E8A-4313-92FF-64DE106705A4}" type="presOf" srcId="{D496B0A5-8298-4575-83E4-C7F1CBC72F99}" destId="{088A9F82-F123-459D-84B6-B57539C7E987}" srcOrd="0" destOrd="0" presId="urn:microsoft.com/office/officeart/2005/8/layout/chevron2"/>
    <dgm:cxn modelId="{E1777E7C-46A8-4684-A361-7DF60738D3CD}" type="presOf" srcId="{FC2C9DF7-CDDC-4E76-8434-BF396E5DBF1B}" destId="{44E293CC-01F3-4B0C-A0AA-C74D3F6478C0}" srcOrd="0" destOrd="0" presId="urn:microsoft.com/office/officeart/2005/8/layout/chevron2"/>
    <dgm:cxn modelId="{5E37D9AA-B498-4AD3-BDC8-DC577E12A648}" srcId="{AFB40FD6-9C2A-499D-AB47-D5BBDA6A7D99}" destId="{970063DC-60F0-4DFF-8533-603864DCD52F}" srcOrd="5" destOrd="0" parTransId="{EC84F8FF-0677-451F-A569-37576115D016}" sibTransId="{D0B00DA1-D725-4F33-B187-28E6E32B6C00}"/>
    <dgm:cxn modelId="{0C1F306C-8139-4B22-918F-DED85AC9E564}" type="presParOf" srcId="{5B74467C-77C2-4328-ADBA-1E562A83F9BA}" destId="{8DB00BEF-E56F-4D95-B355-0967BAD10D5B}" srcOrd="0" destOrd="0" presId="urn:microsoft.com/office/officeart/2005/8/layout/chevron2"/>
    <dgm:cxn modelId="{FC04A3C7-0B73-4D41-AC3D-5F34B3A29DA1}" type="presParOf" srcId="{8DB00BEF-E56F-4D95-B355-0967BAD10D5B}" destId="{088A9F82-F123-459D-84B6-B57539C7E987}" srcOrd="0" destOrd="0" presId="urn:microsoft.com/office/officeart/2005/8/layout/chevron2"/>
    <dgm:cxn modelId="{6074CC03-EBA4-4670-9A4B-7D58112F66B4}" type="presParOf" srcId="{8DB00BEF-E56F-4D95-B355-0967BAD10D5B}" destId="{44E293CC-01F3-4B0C-A0AA-C74D3F6478C0}" srcOrd="1" destOrd="0" presId="urn:microsoft.com/office/officeart/2005/8/layout/chevron2"/>
    <dgm:cxn modelId="{BFD65EE9-5874-4F7E-94C1-5E796DA31245}" type="presParOf" srcId="{5B74467C-77C2-4328-ADBA-1E562A83F9BA}" destId="{96BFD5BD-7E18-4A44-9135-83991EDA5EE7}" srcOrd="1" destOrd="0" presId="urn:microsoft.com/office/officeart/2005/8/layout/chevron2"/>
    <dgm:cxn modelId="{CE959517-B3B3-4CF7-97FD-F43EA045E93F}" type="presParOf" srcId="{5B74467C-77C2-4328-ADBA-1E562A83F9BA}" destId="{C178BBA6-AA6C-4C46-A51D-F2DCBB2B8B0F}" srcOrd="2" destOrd="0" presId="urn:microsoft.com/office/officeart/2005/8/layout/chevron2"/>
    <dgm:cxn modelId="{E177F9E7-886F-4D3B-865E-57500FD4E1C1}" type="presParOf" srcId="{C178BBA6-AA6C-4C46-A51D-F2DCBB2B8B0F}" destId="{818FDBA3-C48B-44FF-9244-0E359A9C9924}" srcOrd="0" destOrd="0" presId="urn:microsoft.com/office/officeart/2005/8/layout/chevron2"/>
    <dgm:cxn modelId="{236E4D88-307E-4AB3-AF63-6F1C1EEECF51}" type="presParOf" srcId="{C178BBA6-AA6C-4C46-A51D-F2DCBB2B8B0F}" destId="{74CC553A-E79E-4FE9-AFF1-EF60DE58E935}" srcOrd="1" destOrd="0" presId="urn:microsoft.com/office/officeart/2005/8/layout/chevron2"/>
    <dgm:cxn modelId="{F9485C30-E5E7-4D28-9F69-13DDCEE8D431}" type="presParOf" srcId="{5B74467C-77C2-4328-ADBA-1E562A83F9BA}" destId="{67D950EE-6525-40DA-AA3B-D38E60DA7787}" srcOrd="3" destOrd="0" presId="urn:microsoft.com/office/officeart/2005/8/layout/chevron2"/>
    <dgm:cxn modelId="{C8F01399-722B-4989-92FB-95F8CA9C16E5}" type="presParOf" srcId="{5B74467C-77C2-4328-ADBA-1E562A83F9BA}" destId="{20EEF331-1D50-43B9-BA2C-93A8F8DDC14C}" srcOrd="4" destOrd="0" presId="urn:microsoft.com/office/officeart/2005/8/layout/chevron2"/>
    <dgm:cxn modelId="{99A79965-79B1-4BBD-9D0A-449698DB0078}" type="presParOf" srcId="{20EEF331-1D50-43B9-BA2C-93A8F8DDC14C}" destId="{E5EB6D11-40E0-46E9-BE04-02B4F6ACDAF8}" srcOrd="0" destOrd="0" presId="urn:microsoft.com/office/officeart/2005/8/layout/chevron2"/>
    <dgm:cxn modelId="{569409F6-735C-4806-BED9-0C15D0D6363C}" type="presParOf" srcId="{20EEF331-1D50-43B9-BA2C-93A8F8DDC14C}" destId="{99482E9D-AFD4-4E46-92DA-45693D4CC557}" srcOrd="1" destOrd="0" presId="urn:microsoft.com/office/officeart/2005/8/layout/chevron2"/>
    <dgm:cxn modelId="{25E37474-A1DC-4D53-A5B5-F6E9AA874482}" type="presParOf" srcId="{5B74467C-77C2-4328-ADBA-1E562A83F9BA}" destId="{5FC22E5F-18E8-4E64-8195-D2C0FE1845D6}" srcOrd="5" destOrd="0" presId="urn:microsoft.com/office/officeart/2005/8/layout/chevron2"/>
    <dgm:cxn modelId="{20DAFD40-5109-4EE0-B75E-AAC0B0ED5830}" type="presParOf" srcId="{5B74467C-77C2-4328-ADBA-1E562A83F9BA}" destId="{35E1799C-A113-41FC-BC8B-3A6DC962C50E}" srcOrd="6" destOrd="0" presId="urn:microsoft.com/office/officeart/2005/8/layout/chevron2"/>
    <dgm:cxn modelId="{C47CD89A-76A0-488D-B978-15AC7863C512}" type="presParOf" srcId="{35E1799C-A113-41FC-BC8B-3A6DC962C50E}" destId="{B43AC9AE-D63D-44A2-A2E3-0BE6C414ED86}" srcOrd="0" destOrd="0" presId="urn:microsoft.com/office/officeart/2005/8/layout/chevron2"/>
    <dgm:cxn modelId="{8D5A8523-1D47-4E38-A8C9-D563E03E60A1}" type="presParOf" srcId="{35E1799C-A113-41FC-BC8B-3A6DC962C50E}" destId="{5E2ECC4E-0971-4F7A-91CB-6A76DEE3C73E}" srcOrd="1" destOrd="0" presId="urn:microsoft.com/office/officeart/2005/8/layout/chevron2"/>
    <dgm:cxn modelId="{C8389C0A-D165-49CA-8D5C-D3655BA65F20}" type="presParOf" srcId="{5B74467C-77C2-4328-ADBA-1E562A83F9BA}" destId="{825364DE-D73F-4415-A45C-82B4DA227EE3}" srcOrd="7" destOrd="0" presId="urn:microsoft.com/office/officeart/2005/8/layout/chevron2"/>
    <dgm:cxn modelId="{89537B6B-93A7-47AF-B302-B3781CF25584}" type="presParOf" srcId="{5B74467C-77C2-4328-ADBA-1E562A83F9BA}" destId="{763118C4-72F7-4FE5-8F89-EF5788371B79}" srcOrd="8" destOrd="0" presId="urn:microsoft.com/office/officeart/2005/8/layout/chevron2"/>
    <dgm:cxn modelId="{2638A418-2696-4882-AD63-B572EDDF78CE}" type="presParOf" srcId="{763118C4-72F7-4FE5-8F89-EF5788371B79}" destId="{6CD54ED2-C845-47CF-93AE-F9595891EA13}" srcOrd="0" destOrd="0" presId="urn:microsoft.com/office/officeart/2005/8/layout/chevron2"/>
    <dgm:cxn modelId="{B5B7A502-9E8E-4AEA-BC08-EFAB63EEBCC8}" type="presParOf" srcId="{763118C4-72F7-4FE5-8F89-EF5788371B79}" destId="{3BC414ED-EBED-4025-BAF1-E46DB378BA8F}" srcOrd="1" destOrd="0" presId="urn:microsoft.com/office/officeart/2005/8/layout/chevron2"/>
    <dgm:cxn modelId="{19FB0C9D-3FC7-4026-85B9-C11B932EC83C}" type="presParOf" srcId="{5B74467C-77C2-4328-ADBA-1E562A83F9BA}" destId="{B344ED38-14EA-4D47-BF4E-1B28FCEA6DA4}" srcOrd="9" destOrd="0" presId="urn:microsoft.com/office/officeart/2005/8/layout/chevron2"/>
    <dgm:cxn modelId="{51F8563A-42D8-4BA2-9560-7587EA5472C1}" type="presParOf" srcId="{5B74467C-77C2-4328-ADBA-1E562A83F9BA}" destId="{3CD65FC3-E60E-4A4F-9F24-C0609F4A303F}" srcOrd="10" destOrd="0" presId="urn:microsoft.com/office/officeart/2005/8/layout/chevron2"/>
    <dgm:cxn modelId="{5383BD19-85D8-481F-BE6F-9EA326FBE8DB}" type="presParOf" srcId="{3CD65FC3-E60E-4A4F-9F24-C0609F4A303F}" destId="{A7778130-D7A7-4164-BFAA-620AC6EB7172}" srcOrd="0" destOrd="0" presId="urn:microsoft.com/office/officeart/2005/8/layout/chevron2"/>
    <dgm:cxn modelId="{87EC7DA4-97EE-44BA-BF7C-50B0F661ED18}" type="presParOf" srcId="{3CD65FC3-E60E-4A4F-9F24-C0609F4A303F}" destId="{DE9A6E58-F6C5-407B-9A9C-CC1404B46A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40E4C29-E602-40D0-973E-4E3B8AE6A139}" type="doc">
      <dgm:prSet loTypeId="urn:microsoft.com/office/officeart/2005/8/layout/cycle8" loCatId="cycle" qsTypeId="urn:microsoft.com/office/officeart/2005/8/quickstyle/simple1" qsCatId="simple" csTypeId="urn:microsoft.com/office/officeart/2005/8/colors/accent2_2" csCatId="accent2" phldr="1"/>
      <dgm:spPr/>
    </dgm:pt>
    <dgm:pt modelId="{B865766D-504E-4059-8CFA-1E6C2933ED80}">
      <dgm:prSet phldrT="[Text]"/>
      <dgm:spPr/>
      <dgm:t>
        <a:bodyPr/>
        <a:lstStyle/>
        <a:p>
          <a:r>
            <a:rPr lang="en-US" dirty="0" smtClean="0"/>
            <a:t>Suboptimal Mealtime Behaviors</a:t>
          </a:r>
          <a:endParaRPr lang="en-US" dirty="0"/>
        </a:p>
      </dgm:t>
    </dgm:pt>
    <dgm:pt modelId="{80DA7695-CEBC-46E1-A398-2C2E07B15447}" type="parTrans" cxnId="{6D439A6E-7B95-4A15-B4E9-6E93D331A47F}">
      <dgm:prSet/>
      <dgm:spPr/>
      <dgm:t>
        <a:bodyPr/>
        <a:lstStyle/>
        <a:p>
          <a:endParaRPr lang="en-US"/>
        </a:p>
      </dgm:t>
    </dgm:pt>
    <dgm:pt modelId="{B61AA8B5-D8BF-4F2D-AA03-2725C4F58E3A}" type="sibTrans" cxnId="{6D439A6E-7B95-4A15-B4E9-6E93D331A47F}">
      <dgm:prSet/>
      <dgm:spPr/>
      <dgm:t>
        <a:bodyPr/>
        <a:lstStyle/>
        <a:p>
          <a:endParaRPr lang="en-US"/>
        </a:p>
      </dgm:t>
    </dgm:pt>
    <dgm:pt modelId="{52B74F82-1BD1-405B-89E9-F4C032E7295F}">
      <dgm:prSet phldrT="[Text]"/>
      <dgm:spPr/>
      <dgm:t>
        <a:bodyPr/>
        <a:lstStyle/>
        <a:p>
          <a:r>
            <a:rPr lang="en-US" dirty="0" smtClean="0"/>
            <a:t>Agitation</a:t>
          </a:r>
          <a:endParaRPr lang="en-US" dirty="0"/>
        </a:p>
      </dgm:t>
    </dgm:pt>
    <dgm:pt modelId="{46C2C198-2A0E-4A2B-A10A-E8C77A723DD4}" type="parTrans" cxnId="{F67525D8-3FCB-4F3A-A51E-FAD06D875067}">
      <dgm:prSet/>
      <dgm:spPr/>
      <dgm:t>
        <a:bodyPr/>
        <a:lstStyle/>
        <a:p>
          <a:endParaRPr lang="en-US"/>
        </a:p>
      </dgm:t>
    </dgm:pt>
    <dgm:pt modelId="{D6D51639-538A-41DC-BC5B-7AA9D251D33F}" type="sibTrans" cxnId="{F67525D8-3FCB-4F3A-A51E-FAD06D875067}">
      <dgm:prSet/>
      <dgm:spPr/>
      <dgm:t>
        <a:bodyPr/>
        <a:lstStyle/>
        <a:p>
          <a:endParaRPr lang="en-US"/>
        </a:p>
      </dgm:t>
    </dgm:pt>
    <dgm:pt modelId="{DFE40BFA-6752-4590-A751-C59F87F8A7A9}">
      <dgm:prSet phldrT="[Text]"/>
      <dgm:spPr/>
      <dgm:t>
        <a:bodyPr/>
        <a:lstStyle/>
        <a:p>
          <a:r>
            <a:rPr lang="en-US" dirty="0" smtClean="0"/>
            <a:t>Decreased Meal Intake</a:t>
          </a:r>
          <a:endParaRPr lang="en-US" dirty="0"/>
        </a:p>
      </dgm:t>
    </dgm:pt>
    <dgm:pt modelId="{A105929D-3D07-4ED1-9AE5-D7BC8CDF84BF}" type="parTrans" cxnId="{6443B4CB-B188-4D20-96EF-21961B3700E0}">
      <dgm:prSet/>
      <dgm:spPr/>
      <dgm:t>
        <a:bodyPr/>
        <a:lstStyle/>
        <a:p>
          <a:endParaRPr lang="en-US"/>
        </a:p>
      </dgm:t>
    </dgm:pt>
    <dgm:pt modelId="{0C9594E0-70A2-4A2A-AFED-6D5729485FDF}" type="sibTrans" cxnId="{6443B4CB-B188-4D20-96EF-21961B3700E0}">
      <dgm:prSet/>
      <dgm:spPr/>
      <dgm:t>
        <a:bodyPr/>
        <a:lstStyle/>
        <a:p>
          <a:endParaRPr lang="en-US"/>
        </a:p>
      </dgm:t>
    </dgm:pt>
    <dgm:pt modelId="{A593F00F-9471-4B67-8B8F-D2EF0BFAB619}">
      <dgm:prSet phldrT="[Text]"/>
      <dgm:spPr/>
      <dgm:t>
        <a:bodyPr/>
        <a:lstStyle/>
        <a:p>
          <a:r>
            <a:rPr lang="en-US" dirty="0" smtClean="0"/>
            <a:t>Chaotic Dining Room</a:t>
          </a:r>
          <a:endParaRPr lang="en-US" dirty="0"/>
        </a:p>
      </dgm:t>
    </dgm:pt>
    <dgm:pt modelId="{70D541B5-567F-40C5-991D-14351A876DA3}" type="parTrans" cxnId="{AE2A762D-D42B-4C85-8B9A-423F77B6B2CF}">
      <dgm:prSet/>
      <dgm:spPr/>
      <dgm:t>
        <a:bodyPr/>
        <a:lstStyle/>
        <a:p>
          <a:endParaRPr lang="en-US"/>
        </a:p>
      </dgm:t>
    </dgm:pt>
    <dgm:pt modelId="{A72EA7B7-2324-4F3F-8E14-A589E6261956}" type="sibTrans" cxnId="{AE2A762D-D42B-4C85-8B9A-423F77B6B2CF}">
      <dgm:prSet/>
      <dgm:spPr/>
      <dgm:t>
        <a:bodyPr/>
        <a:lstStyle/>
        <a:p>
          <a:endParaRPr lang="en-US"/>
        </a:p>
      </dgm:t>
    </dgm:pt>
    <dgm:pt modelId="{BF2338C4-8F56-48F2-9AFE-5CAFCE5009F1}" type="pres">
      <dgm:prSet presAssocID="{440E4C29-E602-40D0-973E-4E3B8AE6A139}" presName="compositeShape" presStyleCnt="0">
        <dgm:presLayoutVars>
          <dgm:chMax val="7"/>
          <dgm:dir/>
          <dgm:resizeHandles val="exact"/>
        </dgm:presLayoutVars>
      </dgm:prSet>
      <dgm:spPr/>
    </dgm:pt>
    <dgm:pt modelId="{BC858881-3095-45D8-AE33-438379A3F858}" type="pres">
      <dgm:prSet presAssocID="{440E4C29-E602-40D0-973E-4E3B8AE6A139}" presName="wedge1" presStyleLbl="node1" presStyleIdx="0" presStyleCnt="4"/>
      <dgm:spPr/>
      <dgm:t>
        <a:bodyPr/>
        <a:lstStyle/>
        <a:p>
          <a:endParaRPr lang="en-US"/>
        </a:p>
      </dgm:t>
    </dgm:pt>
    <dgm:pt modelId="{A2E4DC3E-D2DA-44C2-9CF6-CF1FB08C855E}" type="pres">
      <dgm:prSet presAssocID="{440E4C29-E602-40D0-973E-4E3B8AE6A139}" presName="dummy1a" presStyleCnt="0"/>
      <dgm:spPr/>
    </dgm:pt>
    <dgm:pt modelId="{D449ADD4-1AD3-4BE0-9D15-F1582915B164}" type="pres">
      <dgm:prSet presAssocID="{440E4C29-E602-40D0-973E-4E3B8AE6A139}" presName="dummy1b" presStyleCnt="0"/>
      <dgm:spPr/>
    </dgm:pt>
    <dgm:pt modelId="{A46B009D-98BF-433C-9940-EF2F79175986}" type="pres">
      <dgm:prSet presAssocID="{440E4C29-E602-40D0-973E-4E3B8AE6A13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54C1A-401F-4F4E-BCE2-285DF910521D}" type="pres">
      <dgm:prSet presAssocID="{440E4C29-E602-40D0-973E-4E3B8AE6A139}" presName="wedge2" presStyleLbl="node1" presStyleIdx="1" presStyleCnt="4"/>
      <dgm:spPr/>
      <dgm:t>
        <a:bodyPr/>
        <a:lstStyle/>
        <a:p>
          <a:endParaRPr lang="en-US"/>
        </a:p>
      </dgm:t>
    </dgm:pt>
    <dgm:pt modelId="{FE34A03E-D6EE-48E5-BCB0-48C62D4C8327}" type="pres">
      <dgm:prSet presAssocID="{440E4C29-E602-40D0-973E-4E3B8AE6A139}" presName="dummy2a" presStyleCnt="0"/>
      <dgm:spPr/>
    </dgm:pt>
    <dgm:pt modelId="{944B09B4-13B9-4FC5-8120-BFF92131A62B}" type="pres">
      <dgm:prSet presAssocID="{440E4C29-E602-40D0-973E-4E3B8AE6A139}" presName="dummy2b" presStyleCnt="0"/>
      <dgm:spPr/>
    </dgm:pt>
    <dgm:pt modelId="{79AA0D80-0DE8-498B-B90F-FB04BEFDA29D}" type="pres">
      <dgm:prSet presAssocID="{440E4C29-E602-40D0-973E-4E3B8AE6A13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C6842-E26B-4015-B0B1-AB2561D5AF7E}" type="pres">
      <dgm:prSet presAssocID="{440E4C29-E602-40D0-973E-4E3B8AE6A139}" presName="wedge3" presStyleLbl="node1" presStyleIdx="2" presStyleCnt="4"/>
      <dgm:spPr/>
      <dgm:t>
        <a:bodyPr/>
        <a:lstStyle/>
        <a:p>
          <a:endParaRPr lang="en-US"/>
        </a:p>
      </dgm:t>
    </dgm:pt>
    <dgm:pt modelId="{A5FADA4C-3BD6-4170-BDBA-0E99B4CD0F93}" type="pres">
      <dgm:prSet presAssocID="{440E4C29-E602-40D0-973E-4E3B8AE6A139}" presName="dummy3a" presStyleCnt="0"/>
      <dgm:spPr/>
    </dgm:pt>
    <dgm:pt modelId="{A8912533-183D-4FD0-8CB0-B8B0EA3EC8E4}" type="pres">
      <dgm:prSet presAssocID="{440E4C29-E602-40D0-973E-4E3B8AE6A139}" presName="dummy3b" presStyleCnt="0"/>
      <dgm:spPr/>
    </dgm:pt>
    <dgm:pt modelId="{D039FADF-A23B-453D-8188-60F02003310C}" type="pres">
      <dgm:prSet presAssocID="{440E4C29-E602-40D0-973E-4E3B8AE6A13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AA280-D4E6-4925-A3D6-A2D920A731FF}" type="pres">
      <dgm:prSet presAssocID="{440E4C29-E602-40D0-973E-4E3B8AE6A139}" presName="wedge4" presStyleLbl="node1" presStyleIdx="3" presStyleCnt="4"/>
      <dgm:spPr/>
      <dgm:t>
        <a:bodyPr/>
        <a:lstStyle/>
        <a:p>
          <a:endParaRPr lang="en-US"/>
        </a:p>
      </dgm:t>
    </dgm:pt>
    <dgm:pt modelId="{83C2879B-405E-4891-A20A-30D951BB1285}" type="pres">
      <dgm:prSet presAssocID="{440E4C29-E602-40D0-973E-4E3B8AE6A139}" presName="dummy4a" presStyleCnt="0"/>
      <dgm:spPr/>
    </dgm:pt>
    <dgm:pt modelId="{B7D6ACF7-C0B6-4FA1-9B7C-9AA0F9B3242B}" type="pres">
      <dgm:prSet presAssocID="{440E4C29-E602-40D0-973E-4E3B8AE6A139}" presName="dummy4b" presStyleCnt="0"/>
      <dgm:spPr/>
    </dgm:pt>
    <dgm:pt modelId="{B93173F3-4DFC-4A58-8F5A-4B70DD06CE1A}" type="pres">
      <dgm:prSet presAssocID="{440E4C29-E602-40D0-973E-4E3B8AE6A13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506F1-2BE9-49D0-8816-0F76DC24E22B}" type="pres">
      <dgm:prSet presAssocID="{D6D51639-538A-41DC-BC5B-7AA9D251D33F}" presName="arrowWedge1" presStyleLbl="fgSibTrans2D1" presStyleIdx="0" presStyleCnt="4"/>
      <dgm:spPr/>
    </dgm:pt>
    <dgm:pt modelId="{B9C91472-8D95-4ADD-8DCC-55A273F35569}" type="pres">
      <dgm:prSet presAssocID="{B61AA8B5-D8BF-4F2D-AA03-2725C4F58E3A}" presName="arrowWedge2" presStyleLbl="fgSibTrans2D1" presStyleIdx="1" presStyleCnt="4"/>
      <dgm:spPr/>
    </dgm:pt>
    <dgm:pt modelId="{7BDC39E5-DBCF-40AF-80CC-0C281B40CC3E}" type="pres">
      <dgm:prSet presAssocID="{0C9594E0-70A2-4A2A-AFED-6D5729485FDF}" presName="arrowWedge3" presStyleLbl="fgSibTrans2D1" presStyleIdx="2" presStyleCnt="4"/>
      <dgm:spPr/>
    </dgm:pt>
    <dgm:pt modelId="{C526F0F4-5FC4-49C4-96A0-ABB607B2A97E}" type="pres">
      <dgm:prSet presAssocID="{A72EA7B7-2324-4F3F-8E14-A589E6261956}" presName="arrowWedge4" presStyleLbl="fgSibTrans2D1" presStyleIdx="3" presStyleCnt="4"/>
      <dgm:spPr/>
    </dgm:pt>
  </dgm:ptLst>
  <dgm:cxnLst>
    <dgm:cxn modelId="{9B1D9E15-7F1C-4814-A9AA-939F40E1FADB}" type="presOf" srcId="{52B74F82-1BD1-405B-89E9-F4C032E7295F}" destId="{A46B009D-98BF-433C-9940-EF2F79175986}" srcOrd="1" destOrd="0" presId="urn:microsoft.com/office/officeart/2005/8/layout/cycle8"/>
    <dgm:cxn modelId="{E159A38A-5AD4-4BCE-AD29-4CF3C28C13A8}" type="presOf" srcId="{DFE40BFA-6752-4590-A751-C59F87F8A7A9}" destId="{D039FADF-A23B-453D-8188-60F02003310C}" srcOrd="1" destOrd="0" presId="urn:microsoft.com/office/officeart/2005/8/layout/cycle8"/>
    <dgm:cxn modelId="{AE2A762D-D42B-4C85-8B9A-423F77B6B2CF}" srcId="{440E4C29-E602-40D0-973E-4E3B8AE6A139}" destId="{A593F00F-9471-4B67-8B8F-D2EF0BFAB619}" srcOrd="3" destOrd="0" parTransId="{70D541B5-567F-40C5-991D-14351A876DA3}" sibTransId="{A72EA7B7-2324-4F3F-8E14-A589E6261956}"/>
    <dgm:cxn modelId="{2987F2EA-BDE0-4E81-A15F-A43080858591}" type="presOf" srcId="{52B74F82-1BD1-405B-89E9-F4C032E7295F}" destId="{BC858881-3095-45D8-AE33-438379A3F858}" srcOrd="0" destOrd="0" presId="urn:microsoft.com/office/officeart/2005/8/layout/cycle8"/>
    <dgm:cxn modelId="{3209024A-52CF-485F-A43A-6D968256C2C4}" type="presOf" srcId="{B865766D-504E-4059-8CFA-1E6C2933ED80}" destId="{E2554C1A-401F-4F4E-BCE2-285DF910521D}" srcOrd="0" destOrd="0" presId="urn:microsoft.com/office/officeart/2005/8/layout/cycle8"/>
    <dgm:cxn modelId="{0E94BCD1-E903-4128-99C4-5B9C6FA84219}" type="presOf" srcId="{A593F00F-9471-4B67-8B8F-D2EF0BFAB619}" destId="{B93173F3-4DFC-4A58-8F5A-4B70DD06CE1A}" srcOrd="1" destOrd="0" presId="urn:microsoft.com/office/officeart/2005/8/layout/cycle8"/>
    <dgm:cxn modelId="{6D439A6E-7B95-4A15-B4E9-6E93D331A47F}" srcId="{440E4C29-E602-40D0-973E-4E3B8AE6A139}" destId="{B865766D-504E-4059-8CFA-1E6C2933ED80}" srcOrd="1" destOrd="0" parTransId="{80DA7695-CEBC-46E1-A398-2C2E07B15447}" sibTransId="{B61AA8B5-D8BF-4F2D-AA03-2725C4F58E3A}"/>
    <dgm:cxn modelId="{DB306A71-B129-4E30-9947-74BB78A4C67A}" type="presOf" srcId="{A593F00F-9471-4B67-8B8F-D2EF0BFAB619}" destId="{7BEAA280-D4E6-4925-A3D6-A2D920A731FF}" srcOrd="0" destOrd="0" presId="urn:microsoft.com/office/officeart/2005/8/layout/cycle8"/>
    <dgm:cxn modelId="{F67525D8-3FCB-4F3A-A51E-FAD06D875067}" srcId="{440E4C29-E602-40D0-973E-4E3B8AE6A139}" destId="{52B74F82-1BD1-405B-89E9-F4C032E7295F}" srcOrd="0" destOrd="0" parTransId="{46C2C198-2A0E-4A2B-A10A-E8C77A723DD4}" sibTransId="{D6D51639-538A-41DC-BC5B-7AA9D251D33F}"/>
    <dgm:cxn modelId="{F5A2603E-0E5C-4C8F-AEC6-FE332FF7D071}" type="presOf" srcId="{B865766D-504E-4059-8CFA-1E6C2933ED80}" destId="{79AA0D80-0DE8-498B-B90F-FB04BEFDA29D}" srcOrd="1" destOrd="0" presId="urn:microsoft.com/office/officeart/2005/8/layout/cycle8"/>
    <dgm:cxn modelId="{B2E8300B-6961-4286-B60E-414A56BDCAD2}" type="presOf" srcId="{440E4C29-E602-40D0-973E-4E3B8AE6A139}" destId="{BF2338C4-8F56-48F2-9AFE-5CAFCE5009F1}" srcOrd="0" destOrd="0" presId="urn:microsoft.com/office/officeart/2005/8/layout/cycle8"/>
    <dgm:cxn modelId="{D8A89103-ACE5-4EBE-89C2-04C119771D4C}" type="presOf" srcId="{DFE40BFA-6752-4590-A751-C59F87F8A7A9}" destId="{20EC6842-E26B-4015-B0B1-AB2561D5AF7E}" srcOrd="0" destOrd="0" presId="urn:microsoft.com/office/officeart/2005/8/layout/cycle8"/>
    <dgm:cxn modelId="{6443B4CB-B188-4D20-96EF-21961B3700E0}" srcId="{440E4C29-E602-40D0-973E-4E3B8AE6A139}" destId="{DFE40BFA-6752-4590-A751-C59F87F8A7A9}" srcOrd="2" destOrd="0" parTransId="{A105929D-3D07-4ED1-9AE5-D7BC8CDF84BF}" sibTransId="{0C9594E0-70A2-4A2A-AFED-6D5729485FDF}"/>
    <dgm:cxn modelId="{EA88D2D5-1743-45E4-ACA7-2ADE9C98DEF4}" type="presParOf" srcId="{BF2338C4-8F56-48F2-9AFE-5CAFCE5009F1}" destId="{BC858881-3095-45D8-AE33-438379A3F858}" srcOrd="0" destOrd="0" presId="urn:microsoft.com/office/officeart/2005/8/layout/cycle8"/>
    <dgm:cxn modelId="{751A0841-5338-47DA-8161-F81585805F99}" type="presParOf" srcId="{BF2338C4-8F56-48F2-9AFE-5CAFCE5009F1}" destId="{A2E4DC3E-D2DA-44C2-9CF6-CF1FB08C855E}" srcOrd="1" destOrd="0" presId="urn:microsoft.com/office/officeart/2005/8/layout/cycle8"/>
    <dgm:cxn modelId="{B06CF754-4BBB-47D9-9834-CE93E608C479}" type="presParOf" srcId="{BF2338C4-8F56-48F2-9AFE-5CAFCE5009F1}" destId="{D449ADD4-1AD3-4BE0-9D15-F1582915B164}" srcOrd="2" destOrd="0" presId="urn:microsoft.com/office/officeart/2005/8/layout/cycle8"/>
    <dgm:cxn modelId="{3A01FB62-4F73-4C60-BB5C-3AE2BD3A522B}" type="presParOf" srcId="{BF2338C4-8F56-48F2-9AFE-5CAFCE5009F1}" destId="{A46B009D-98BF-433C-9940-EF2F79175986}" srcOrd="3" destOrd="0" presId="urn:microsoft.com/office/officeart/2005/8/layout/cycle8"/>
    <dgm:cxn modelId="{D7DBC019-D33A-4A60-97D9-B4DA0EDB7732}" type="presParOf" srcId="{BF2338C4-8F56-48F2-9AFE-5CAFCE5009F1}" destId="{E2554C1A-401F-4F4E-BCE2-285DF910521D}" srcOrd="4" destOrd="0" presId="urn:microsoft.com/office/officeart/2005/8/layout/cycle8"/>
    <dgm:cxn modelId="{00F7CFF1-71A5-4C5D-A67F-60EAB2F8C9C0}" type="presParOf" srcId="{BF2338C4-8F56-48F2-9AFE-5CAFCE5009F1}" destId="{FE34A03E-D6EE-48E5-BCB0-48C62D4C8327}" srcOrd="5" destOrd="0" presId="urn:microsoft.com/office/officeart/2005/8/layout/cycle8"/>
    <dgm:cxn modelId="{18DC5566-09C6-4659-8132-840DEEE4712C}" type="presParOf" srcId="{BF2338C4-8F56-48F2-9AFE-5CAFCE5009F1}" destId="{944B09B4-13B9-4FC5-8120-BFF92131A62B}" srcOrd="6" destOrd="0" presId="urn:microsoft.com/office/officeart/2005/8/layout/cycle8"/>
    <dgm:cxn modelId="{BBAFC3B9-1644-47B4-B2A5-D34A4CA41797}" type="presParOf" srcId="{BF2338C4-8F56-48F2-9AFE-5CAFCE5009F1}" destId="{79AA0D80-0DE8-498B-B90F-FB04BEFDA29D}" srcOrd="7" destOrd="0" presId="urn:microsoft.com/office/officeart/2005/8/layout/cycle8"/>
    <dgm:cxn modelId="{1C098B2D-3706-409B-9713-7BE866F2DD94}" type="presParOf" srcId="{BF2338C4-8F56-48F2-9AFE-5CAFCE5009F1}" destId="{20EC6842-E26B-4015-B0B1-AB2561D5AF7E}" srcOrd="8" destOrd="0" presId="urn:microsoft.com/office/officeart/2005/8/layout/cycle8"/>
    <dgm:cxn modelId="{C4446504-FAC2-428C-AF68-35F98F416D4B}" type="presParOf" srcId="{BF2338C4-8F56-48F2-9AFE-5CAFCE5009F1}" destId="{A5FADA4C-3BD6-4170-BDBA-0E99B4CD0F93}" srcOrd="9" destOrd="0" presId="urn:microsoft.com/office/officeart/2005/8/layout/cycle8"/>
    <dgm:cxn modelId="{7AC91F91-2B1B-48B1-8A34-D55FCF0E934D}" type="presParOf" srcId="{BF2338C4-8F56-48F2-9AFE-5CAFCE5009F1}" destId="{A8912533-183D-4FD0-8CB0-B8B0EA3EC8E4}" srcOrd="10" destOrd="0" presId="urn:microsoft.com/office/officeart/2005/8/layout/cycle8"/>
    <dgm:cxn modelId="{65875E04-A9BB-469A-A97F-D183FA3465FC}" type="presParOf" srcId="{BF2338C4-8F56-48F2-9AFE-5CAFCE5009F1}" destId="{D039FADF-A23B-453D-8188-60F02003310C}" srcOrd="11" destOrd="0" presId="urn:microsoft.com/office/officeart/2005/8/layout/cycle8"/>
    <dgm:cxn modelId="{064278AD-8349-4DBB-9613-7D31228273C6}" type="presParOf" srcId="{BF2338C4-8F56-48F2-9AFE-5CAFCE5009F1}" destId="{7BEAA280-D4E6-4925-A3D6-A2D920A731FF}" srcOrd="12" destOrd="0" presId="urn:microsoft.com/office/officeart/2005/8/layout/cycle8"/>
    <dgm:cxn modelId="{469E611B-BA6C-4BBE-867F-1C844C477E5D}" type="presParOf" srcId="{BF2338C4-8F56-48F2-9AFE-5CAFCE5009F1}" destId="{83C2879B-405E-4891-A20A-30D951BB1285}" srcOrd="13" destOrd="0" presId="urn:microsoft.com/office/officeart/2005/8/layout/cycle8"/>
    <dgm:cxn modelId="{A7BE7564-E6BF-42A0-A3C2-33750C8B9DD8}" type="presParOf" srcId="{BF2338C4-8F56-48F2-9AFE-5CAFCE5009F1}" destId="{B7D6ACF7-C0B6-4FA1-9B7C-9AA0F9B3242B}" srcOrd="14" destOrd="0" presId="urn:microsoft.com/office/officeart/2005/8/layout/cycle8"/>
    <dgm:cxn modelId="{516836E8-4603-4767-A4BA-05C02DC9FC8A}" type="presParOf" srcId="{BF2338C4-8F56-48F2-9AFE-5CAFCE5009F1}" destId="{B93173F3-4DFC-4A58-8F5A-4B70DD06CE1A}" srcOrd="15" destOrd="0" presId="urn:microsoft.com/office/officeart/2005/8/layout/cycle8"/>
    <dgm:cxn modelId="{5FA8733B-ADEA-4771-9A7C-B2A9580EE9D4}" type="presParOf" srcId="{BF2338C4-8F56-48F2-9AFE-5CAFCE5009F1}" destId="{68C506F1-2BE9-49D0-8816-0F76DC24E22B}" srcOrd="16" destOrd="0" presId="urn:microsoft.com/office/officeart/2005/8/layout/cycle8"/>
    <dgm:cxn modelId="{E9BDEB37-3D2D-4827-A942-113D7818B2E4}" type="presParOf" srcId="{BF2338C4-8F56-48F2-9AFE-5CAFCE5009F1}" destId="{B9C91472-8D95-4ADD-8DCC-55A273F35569}" srcOrd="17" destOrd="0" presId="urn:microsoft.com/office/officeart/2005/8/layout/cycle8"/>
    <dgm:cxn modelId="{214B3F56-7906-4B4B-B10F-4B96531C5EE0}" type="presParOf" srcId="{BF2338C4-8F56-48F2-9AFE-5CAFCE5009F1}" destId="{7BDC39E5-DBCF-40AF-80CC-0C281B40CC3E}" srcOrd="18" destOrd="0" presId="urn:microsoft.com/office/officeart/2005/8/layout/cycle8"/>
    <dgm:cxn modelId="{B521DD74-0166-44E7-9A80-9688DEEF05F4}" type="presParOf" srcId="{BF2338C4-8F56-48F2-9AFE-5CAFCE5009F1}" destId="{C526F0F4-5FC4-49C4-96A0-ABB607B2A97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815DB3-3DFB-4F98-B615-A39F57D3F60B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3EFC874-8D98-49BA-9CE2-29DC1020B59B}">
      <dgm:prSet phldrT="[Text]"/>
      <dgm:spPr/>
      <dgm:t>
        <a:bodyPr/>
        <a:lstStyle/>
        <a:p>
          <a:r>
            <a:rPr lang="en-US" dirty="0" smtClean="0"/>
            <a:t>Appearance/Size</a:t>
          </a:r>
          <a:endParaRPr lang="en-US" dirty="0"/>
        </a:p>
      </dgm:t>
    </dgm:pt>
    <dgm:pt modelId="{87AF9978-5A7C-457A-8580-B9B830C5AA45}" type="parTrans" cxnId="{4E3DAEB8-DAD5-4180-A33D-BE44AC20A04B}">
      <dgm:prSet/>
      <dgm:spPr/>
      <dgm:t>
        <a:bodyPr/>
        <a:lstStyle/>
        <a:p>
          <a:endParaRPr lang="en-US"/>
        </a:p>
      </dgm:t>
    </dgm:pt>
    <dgm:pt modelId="{312F58D0-4018-4DC6-9248-6F407848D10E}" type="sibTrans" cxnId="{4E3DAEB8-DAD5-4180-A33D-BE44AC20A04B}">
      <dgm:prSet/>
      <dgm:spPr/>
      <dgm:t>
        <a:bodyPr/>
        <a:lstStyle/>
        <a:p>
          <a:endParaRPr lang="en-US"/>
        </a:p>
      </dgm:t>
    </dgm:pt>
    <dgm:pt modelId="{0B17B831-ACCA-4973-A50E-8D3CF2A75834}">
      <dgm:prSet phldrT="[Text]"/>
      <dgm:spPr/>
      <dgm:t>
        <a:bodyPr/>
        <a:lstStyle/>
        <a:p>
          <a:r>
            <a:rPr lang="en-US" dirty="0" smtClean="0"/>
            <a:t>Furniture</a:t>
          </a:r>
          <a:endParaRPr lang="en-US" dirty="0"/>
        </a:p>
      </dgm:t>
    </dgm:pt>
    <dgm:pt modelId="{91867C55-947E-44A6-B9C7-3E09A5F0E7A8}" type="parTrans" cxnId="{E0C0ABCA-13DD-47A1-93FA-6B2F70F8BB63}">
      <dgm:prSet/>
      <dgm:spPr/>
      <dgm:t>
        <a:bodyPr/>
        <a:lstStyle/>
        <a:p>
          <a:endParaRPr lang="en-US"/>
        </a:p>
      </dgm:t>
    </dgm:pt>
    <dgm:pt modelId="{A3C28377-B9E6-4461-B72E-B9488CA8F6C6}" type="sibTrans" cxnId="{E0C0ABCA-13DD-47A1-93FA-6B2F70F8BB63}">
      <dgm:prSet/>
      <dgm:spPr/>
      <dgm:t>
        <a:bodyPr/>
        <a:lstStyle/>
        <a:p>
          <a:endParaRPr lang="en-US"/>
        </a:p>
      </dgm:t>
    </dgm:pt>
    <dgm:pt modelId="{AFA8AAEC-6F4F-407D-A9B3-8EC4A875B646}">
      <dgm:prSet phldrT="[Text]"/>
      <dgm:spPr/>
      <dgm:t>
        <a:bodyPr/>
        <a:lstStyle/>
        <a:p>
          <a:r>
            <a:rPr lang="en-US" dirty="0" smtClean="0"/>
            <a:t>Tablemates</a:t>
          </a:r>
          <a:endParaRPr lang="en-US" dirty="0"/>
        </a:p>
      </dgm:t>
    </dgm:pt>
    <dgm:pt modelId="{E59DECAF-A957-46B5-A5AD-56D60267355D}" type="parTrans" cxnId="{BF79BCD4-48CD-424A-811C-4782AC09797D}">
      <dgm:prSet/>
      <dgm:spPr/>
      <dgm:t>
        <a:bodyPr/>
        <a:lstStyle/>
        <a:p>
          <a:endParaRPr lang="en-US"/>
        </a:p>
      </dgm:t>
    </dgm:pt>
    <dgm:pt modelId="{23C1477A-7164-4B26-8F7B-A7B5D264F4C3}" type="sibTrans" cxnId="{BF79BCD4-48CD-424A-811C-4782AC09797D}">
      <dgm:prSet/>
      <dgm:spPr/>
      <dgm:t>
        <a:bodyPr/>
        <a:lstStyle/>
        <a:p>
          <a:endParaRPr lang="en-US"/>
        </a:p>
      </dgm:t>
    </dgm:pt>
    <dgm:pt modelId="{139D53C7-73E1-4F7F-ADF8-A58F36D21019}">
      <dgm:prSet phldrT="[Text]"/>
      <dgm:spPr/>
      <dgm:t>
        <a:bodyPr/>
        <a:lstStyle/>
        <a:p>
          <a:r>
            <a:rPr lang="en-US" dirty="0" smtClean="0"/>
            <a:t>Vision/Lighting</a:t>
          </a:r>
          <a:endParaRPr lang="en-US" dirty="0"/>
        </a:p>
      </dgm:t>
    </dgm:pt>
    <dgm:pt modelId="{35CF2676-C128-49C2-B2A5-11D5B7765C65}" type="parTrans" cxnId="{8C4AF7D2-3EA4-46C7-B548-28342E8B2FAE}">
      <dgm:prSet/>
      <dgm:spPr/>
      <dgm:t>
        <a:bodyPr/>
        <a:lstStyle/>
        <a:p>
          <a:endParaRPr lang="en-US"/>
        </a:p>
      </dgm:t>
    </dgm:pt>
    <dgm:pt modelId="{C808A03F-C357-4CF9-8716-D82058C88039}" type="sibTrans" cxnId="{8C4AF7D2-3EA4-46C7-B548-28342E8B2FAE}">
      <dgm:prSet/>
      <dgm:spPr/>
      <dgm:t>
        <a:bodyPr/>
        <a:lstStyle/>
        <a:p>
          <a:endParaRPr lang="en-US"/>
        </a:p>
      </dgm:t>
    </dgm:pt>
    <dgm:pt modelId="{FB0D3CCE-027B-4C56-A21E-046E7DD6B691}">
      <dgm:prSet phldrT="[Text]"/>
      <dgm:spPr/>
      <dgm:t>
        <a:bodyPr/>
        <a:lstStyle/>
        <a:p>
          <a:r>
            <a:rPr lang="en-US" dirty="0" smtClean="0"/>
            <a:t>Noise</a:t>
          </a:r>
          <a:endParaRPr lang="en-US" dirty="0"/>
        </a:p>
      </dgm:t>
    </dgm:pt>
    <dgm:pt modelId="{A332BDCE-34FB-482B-846A-DE5D57DC391C}" type="parTrans" cxnId="{D7F63562-8F40-4B06-92F3-730C347E6AB5}">
      <dgm:prSet/>
      <dgm:spPr/>
      <dgm:t>
        <a:bodyPr/>
        <a:lstStyle/>
        <a:p>
          <a:endParaRPr lang="en-US"/>
        </a:p>
      </dgm:t>
    </dgm:pt>
    <dgm:pt modelId="{5AD94856-6BE3-4E36-8DA0-6EC98B07CEFA}" type="sibTrans" cxnId="{D7F63562-8F40-4B06-92F3-730C347E6AB5}">
      <dgm:prSet/>
      <dgm:spPr/>
      <dgm:t>
        <a:bodyPr/>
        <a:lstStyle/>
        <a:p>
          <a:endParaRPr lang="en-US"/>
        </a:p>
      </dgm:t>
    </dgm:pt>
    <dgm:pt modelId="{C77863CE-EFA8-43FE-A1CF-38CCCAC21F85}">
      <dgm:prSet phldrT="[Text]"/>
      <dgm:spPr/>
      <dgm:t>
        <a:bodyPr/>
        <a:lstStyle/>
        <a:p>
          <a:r>
            <a:rPr lang="en-US" dirty="0" smtClean="0"/>
            <a:t>Staff</a:t>
          </a:r>
          <a:endParaRPr lang="en-US" dirty="0"/>
        </a:p>
      </dgm:t>
    </dgm:pt>
    <dgm:pt modelId="{9D3C0DA5-1B11-49B4-BAAB-6F4AE68C91C5}" type="parTrans" cxnId="{1683A093-DE5F-4D5F-BA8E-4DCD0190B027}">
      <dgm:prSet/>
      <dgm:spPr/>
      <dgm:t>
        <a:bodyPr/>
        <a:lstStyle/>
        <a:p>
          <a:endParaRPr lang="en-US"/>
        </a:p>
      </dgm:t>
    </dgm:pt>
    <dgm:pt modelId="{8F102791-F63A-4BD8-9F6F-D88DF95241D8}" type="sibTrans" cxnId="{1683A093-DE5F-4D5F-BA8E-4DCD0190B027}">
      <dgm:prSet/>
      <dgm:spPr/>
      <dgm:t>
        <a:bodyPr/>
        <a:lstStyle/>
        <a:p>
          <a:endParaRPr lang="en-US"/>
        </a:p>
      </dgm:t>
    </dgm:pt>
    <dgm:pt modelId="{AEBF0F33-36B7-462C-B061-22AB164DFA82}">
      <dgm:prSet phldrT="[Text]"/>
      <dgm:spPr/>
      <dgm:t>
        <a:bodyPr/>
        <a:lstStyle/>
        <a:p>
          <a:r>
            <a:rPr lang="en-US" dirty="0" smtClean="0"/>
            <a:t>Tableware</a:t>
          </a:r>
          <a:endParaRPr lang="en-US" dirty="0"/>
        </a:p>
      </dgm:t>
    </dgm:pt>
    <dgm:pt modelId="{EF2390D9-7D17-4CE7-A4D3-2572D13BDA82}" type="parTrans" cxnId="{6094DAEB-3E2F-4E07-953B-B90BD1A31FD3}">
      <dgm:prSet/>
      <dgm:spPr/>
      <dgm:t>
        <a:bodyPr/>
        <a:lstStyle/>
        <a:p>
          <a:endParaRPr lang="en-US"/>
        </a:p>
      </dgm:t>
    </dgm:pt>
    <dgm:pt modelId="{19774480-1576-4204-8750-0C7FBD054695}" type="sibTrans" cxnId="{6094DAEB-3E2F-4E07-953B-B90BD1A31FD3}">
      <dgm:prSet/>
      <dgm:spPr/>
      <dgm:t>
        <a:bodyPr/>
        <a:lstStyle/>
        <a:p>
          <a:endParaRPr lang="en-US"/>
        </a:p>
      </dgm:t>
    </dgm:pt>
    <dgm:pt modelId="{D8C319C2-D8CD-492E-B9FA-3FE74ABBDC6C}">
      <dgm:prSet phldrT="[Text]"/>
      <dgm:spPr/>
      <dgm:t>
        <a:bodyPr/>
        <a:lstStyle/>
        <a:p>
          <a:r>
            <a:rPr lang="en-US" dirty="0" smtClean="0"/>
            <a:t>Wait time</a:t>
          </a:r>
          <a:endParaRPr lang="en-US" dirty="0"/>
        </a:p>
      </dgm:t>
    </dgm:pt>
    <dgm:pt modelId="{4A8478E6-F5A3-45D9-8344-396378C97EAA}" type="parTrans" cxnId="{760D9887-81AB-4458-BE5E-BA9052931D8E}">
      <dgm:prSet/>
      <dgm:spPr/>
      <dgm:t>
        <a:bodyPr/>
        <a:lstStyle/>
        <a:p>
          <a:endParaRPr lang="en-US"/>
        </a:p>
      </dgm:t>
    </dgm:pt>
    <dgm:pt modelId="{9E73A14B-F780-4DA5-9084-958685E93A07}" type="sibTrans" cxnId="{760D9887-81AB-4458-BE5E-BA9052931D8E}">
      <dgm:prSet/>
      <dgm:spPr/>
      <dgm:t>
        <a:bodyPr/>
        <a:lstStyle/>
        <a:p>
          <a:endParaRPr lang="en-US"/>
        </a:p>
      </dgm:t>
    </dgm:pt>
    <dgm:pt modelId="{52BD6DE6-CC07-4E21-9A03-260B083B0D7E}">
      <dgm:prSet phldrT="[Text]"/>
      <dgm:spPr/>
      <dgm:t>
        <a:bodyPr/>
        <a:lstStyle/>
        <a:p>
          <a:r>
            <a:rPr lang="en-US" smtClean="0"/>
            <a:t>Seating </a:t>
          </a:r>
          <a:r>
            <a:rPr lang="en-US" dirty="0" smtClean="0"/>
            <a:t>Arrangement</a:t>
          </a:r>
          <a:endParaRPr lang="en-US" dirty="0"/>
        </a:p>
      </dgm:t>
    </dgm:pt>
    <dgm:pt modelId="{FFFC1C72-6870-495E-952C-0453AE8B0041}" type="parTrans" cxnId="{6B637FE5-22C3-4A18-B3DD-E3CDC6CD6A2B}">
      <dgm:prSet/>
      <dgm:spPr/>
      <dgm:t>
        <a:bodyPr/>
        <a:lstStyle/>
        <a:p>
          <a:endParaRPr lang="en-US"/>
        </a:p>
      </dgm:t>
    </dgm:pt>
    <dgm:pt modelId="{34C8EDA1-8FD5-42D4-8849-7C7DD7D3D836}" type="sibTrans" cxnId="{6B637FE5-22C3-4A18-B3DD-E3CDC6CD6A2B}">
      <dgm:prSet/>
      <dgm:spPr/>
      <dgm:t>
        <a:bodyPr/>
        <a:lstStyle/>
        <a:p>
          <a:endParaRPr lang="en-US"/>
        </a:p>
      </dgm:t>
    </dgm:pt>
    <dgm:pt modelId="{CD7784C5-4DDD-477F-B9EB-90071B05D8A8}" type="pres">
      <dgm:prSet presAssocID="{92815DB3-3DFB-4F98-B615-A39F57D3F6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ACA81-24A5-4D27-8DDE-4249F0F436E3}" type="pres">
      <dgm:prSet presAssocID="{83EFC874-8D98-49BA-9CE2-29DC1020B59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E50ED-67EA-4869-9B37-DF0BC299A896}" type="pres">
      <dgm:prSet presAssocID="{312F58D0-4018-4DC6-9248-6F407848D10E}" presName="sibTrans" presStyleCnt="0"/>
      <dgm:spPr/>
    </dgm:pt>
    <dgm:pt modelId="{D45A4865-4BAD-4C29-91C8-C5718AFA4E9D}" type="pres">
      <dgm:prSet presAssocID="{0B17B831-ACCA-4973-A50E-8D3CF2A7583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9F46D-E8F7-491A-B71D-A57AB3661E0B}" type="pres">
      <dgm:prSet presAssocID="{A3C28377-B9E6-4461-B72E-B9488CA8F6C6}" presName="sibTrans" presStyleCnt="0"/>
      <dgm:spPr/>
    </dgm:pt>
    <dgm:pt modelId="{ACAE0AA2-FF4C-4A70-81D7-FB5846BF43F6}" type="pres">
      <dgm:prSet presAssocID="{52BD6DE6-CC07-4E21-9A03-260B083B0D7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41EFF-5051-40AB-8B4D-2CB332166339}" type="pres">
      <dgm:prSet presAssocID="{34C8EDA1-8FD5-42D4-8849-7C7DD7D3D836}" presName="sibTrans" presStyleCnt="0"/>
      <dgm:spPr/>
    </dgm:pt>
    <dgm:pt modelId="{91327781-B6FB-49E1-936C-D26274A144ED}" type="pres">
      <dgm:prSet presAssocID="{AFA8AAEC-6F4F-407D-A9B3-8EC4A875B64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B1AC9-9C6E-478B-8472-0641B51987D5}" type="pres">
      <dgm:prSet presAssocID="{23C1477A-7164-4B26-8F7B-A7B5D264F4C3}" presName="sibTrans" presStyleCnt="0"/>
      <dgm:spPr/>
    </dgm:pt>
    <dgm:pt modelId="{EC725035-2A3F-49B8-834F-6110E540C60F}" type="pres">
      <dgm:prSet presAssocID="{139D53C7-73E1-4F7F-ADF8-A58F36D2101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70712-E616-42DB-9F2D-FDA27387EF63}" type="pres">
      <dgm:prSet presAssocID="{C808A03F-C357-4CF9-8716-D82058C88039}" presName="sibTrans" presStyleCnt="0"/>
      <dgm:spPr/>
    </dgm:pt>
    <dgm:pt modelId="{860BBE7D-E055-4C9B-A323-60CE42F450CD}" type="pres">
      <dgm:prSet presAssocID="{FB0D3CCE-027B-4C56-A21E-046E7DD6B69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9027B-0796-419C-9F9D-13DE1D1AECB1}" type="pres">
      <dgm:prSet presAssocID="{5AD94856-6BE3-4E36-8DA0-6EC98B07CEFA}" presName="sibTrans" presStyleCnt="0"/>
      <dgm:spPr/>
    </dgm:pt>
    <dgm:pt modelId="{F6E60087-BCB6-46EE-AB56-3E583BC79855}" type="pres">
      <dgm:prSet presAssocID="{C77863CE-EFA8-43FE-A1CF-38CCCAC21F8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E402A-243E-482B-AF55-275DC6D32C93}" type="pres">
      <dgm:prSet presAssocID="{8F102791-F63A-4BD8-9F6F-D88DF95241D8}" presName="sibTrans" presStyleCnt="0"/>
      <dgm:spPr/>
    </dgm:pt>
    <dgm:pt modelId="{CA42CFA8-FABB-4A91-9AA4-0EE1B16B2298}" type="pres">
      <dgm:prSet presAssocID="{AEBF0F33-36B7-462C-B061-22AB164DFA8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BF1FB-9575-4697-BCA7-2939408E00A0}" type="pres">
      <dgm:prSet presAssocID="{19774480-1576-4204-8750-0C7FBD054695}" presName="sibTrans" presStyleCnt="0"/>
      <dgm:spPr/>
    </dgm:pt>
    <dgm:pt modelId="{82765B65-BC01-4C2C-A258-DEC3735E5442}" type="pres">
      <dgm:prSet presAssocID="{D8C319C2-D8CD-492E-B9FA-3FE74ABBDC6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B5979-7155-45E8-BFF4-F895A47AF84B}" type="presOf" srcId="{FB0D3CCE-027B-4C56-A21E-046E7DD6B691}" destId="{860BBE7D-E055-4C9B-A323-60CE42F450CD}" srcOrd="0" destOrd="0" presId="urn:microsoft.com/office/officeart/2005/8/layout/default"/>
    <dgm:cxn modelId="{1683A093-DE5F-4D5F-BA8E-4DCD0190B027}" srcId="{92815DB3-3DFB-4F98-B615-A39F57D3F60B}" destId="{C77863CE-EFA8-43FE-A1CF-38CCCAC21F85}" srcOrd="6" destOrd="0" parTransId="{9D3C0DA5-1B11-49B4-BAAB-6F4AE68C91C5}" sibTransId="{8F102791-F63A-4BD8-9F6F-D88DF95241D8}"/>
    <dgm:cxn modelId="{2D31A84C-478D-4370-AFB8-4EF1D25BAE27}" type="presOf" srcId="{0B17B831-ACCA-4973-A50E-8D3CF2A75834}" destId="{D45A4865-4BAD-4C29-91C8-C5718AFA4E9D}" srcOrd="0" destOrd="0" presId="urn:microsoft.com/office/officeart/2005/8/layout/default"/>
    <dgm:cxn modelId="{8C4AF7D2-3EA4-46C7-B548-28342E8B2FAE}" srcId="{92815DB3-3DFB-4F98-B615-A39F57D3F60B}" destId="{139D53C7-73E1-4F7F-ADF8-A58F36D21019}" srcOrd="4" destOrd="0" parTransId="{35CF2676-C128-49C2-B2A5-11D5B7765C65}" sibTransId="{C808A03F-C357-4CF9-8716-D82058C88039}"/>
    <dgm:cxn modelId="{6094DAEB-3E2F-4E07-953B-B90BD1A31FD3}" srcId="{92815DB3-3DFB-4F98-B615-A39F57D3F60B}" destId="{AEBF0F33-36B7-462C-B061-22AB164DFA82}" srcOrd="7" destOrd="0" parTransId="{EF2390D9-7D17-4CE7-A4D3-2572D13BDA82}" sibTransId="{19774480-1576-4204-8750-0C7FBD054695}"/>
    <dgm:cxn modelId="{70CA823B-6768-423D-BC4A-61A4A464983C}" type="presOf" srcId="{AEBF0F33-36B7-462C-B061-22AB164DFA82}" destId="{CA42CFA8-FABB-4A91-9AA4-0EE1B16B2298}" srcOrd="0" destOrd="0" presId="urn:microsoft.com/office/officeart/2005/8/layout/default"/>
    <dgm:cxn modelId="{760D9887-81AB-4458-BE5E-BA9052931D8E}" srcId="{92815DB3-3DFB-4F98-B615-A39F57D3F60B}" destId="{D8C319C2-D8CD-492E-B9FA-3FE74ABBDC6C}" srcOrd="8" destOrd="0" parTransId="{4A8478E6-F5A3-45D9-8344-396378C97EAA}" sibTransId="{9E73A14B-F780-4DA5-9084-958685E93A07}"/>
    <dgm:cxn modelId="{6D43173E-B870-4CDF-ADDF-1F992B8B1A59}" type="presOf" srcId="{83EFC874-8D98-49BA-9CE2-29DC1020B59B}" destId="{5A1ACA81-24A5-4D27-8DDE-4249F0F436E3}" srcOrd="0" destOrd="0" presId="urn:microsoft.com/office/officeart/2005/8/layout/default"/>
    <dgm:cxn modelId="{4E3DAEB8-DAD5-4180-A33D-BE44AC20A04B}" srcId="{92815DB3-3DFB-4F98-B615-A39F57D3F60B}" destId="{83EFC874-8D98-49BA-9CE2-29DC1020B59B}" srcOrd="0" destOrd="0" parTransId="{87AF9978-5A7C-457A-8580-B9B830C5AA45}" sibTransId="{312F58D0-4018-4DC6-9248-6F407848D10E}"/>
    <dgm:cxn modelId="{9D53C990-EAE0-479B-90FB-0F54B6EA1F97}" type="presOf" srcId="{D8C319C2-D8CD-492E-B9FA-3FE74ABBDC6C}" destId="{82765B65-BC01-4C2C-A258-DEC3735E5442}" srcOrd="0" destOrd="0" presId="urn:microsoft.com/office/officeart/2005/8/layout/default"/>
    <dgm:cxn modelId="{CC0F3517-A4F6-44AF-8419-BB117E98E92B}" type="presOf" srcId="{52BD6DE6-CC07-4E21-9A03-260B083B0D7E}" destId="{ACAE0AA2-FF4C-4A70-81D7-FB5846BF43F6}" srcOrd="0" destOrd="0" presId="urn:microsoft.com/office/officeart/2005/8/layout/default"/>
    <dgm:cxn modelId="{97B379F4-8311-49C0-9465-F149D0F7A19D}" type="presOf" srcId="{139D53C7-73E1-4F7F-ADF8-A58F36D21019}" destId="{EC725035-2A3F-49B8-834F-6110E540C60F}" srcOrd="0" destOrd="0" presId="urn:microsoft.com/office/officeart/2005/8/layout/default"/>
    <dgm:cxn modelId="{D7F63562-8F40-4B06-92F3-730C347E6AB5}" srcId="{92815DB3-3DFB-4F98-B615-A39F57D3F60B}" destId="{FB0D3CCE-027B-4C56-A21E-046E7DD6B691}" srcOrd="5" destOrd="0" parTransId="{A332BDCE-34FB-482B-846A-DE5D57DC391C}" sibTransId="{5AD94856-6BE3-4E36-8DA0-6EC98B07CEFA}"/>
    <dgm:cxn modelId="{18FE3B63-091D-4279-AFF0-23499BFB633A}" type="presOf" srcId="{92815DB3-3DFB-4F98-B615-A39F57D3F60B}" destId="{CD7784C5-4DDD-477F-B9EB-90071B05D8A8}" srcOrd="0" destOrd="0" presId="urn:microsoft.com/office/officeart/2005/8/layout/default"/>
    <dgm:cxn modelId="{6B637FE5-22C3-4A18-B3DD-E3CDC6CD6A2B}" srcId="{92815DB3-3DFB-4F98-B615-A39F57D3F60B}" destId="{52BD6DE6-CC07-4E21-9A03-260B083B0D7E}" srcOrd="2" destOrd="0" parTransId="{FFFC1C72-6870-495E-952C-0453AE8B0041}" sibTransId="{34C8EDA1-8FD5-42D4-8849-7C7DD7D3D836}"/>
    <dgm:cxn modelId="{037571A1-C8FD-43F7-BD48-EA8CF692C699}" type="presOf" srcId="{C77863CE-EFA8-43FE-A1CF-38CCCAC21F85}" destId="{F6E60087-BCB6-46EE-AB56-3E583BC79855}" srcOrd="0" destOrd="0" presId="urn:microsoft.com/office/officeart/2005/8/layout/default"/>
    <dgm:cxn modelId="{BF79BCD4-48CD-424A-811C-4782AC09797D}" srcId="{92815DB3-3DFB-4F98-B615-A39F57D3F60B}" destId="{AFA8AAEC-6F4F-407D-A9B3-8EC4A875B646}" srcOrd="3" destOrd="0" parTransId="{E59DECAF-A957-46B5-A5AD-56D60267355D}" sibTransId="{23C1477A-7164-4B26-8F7B-A7B5D264F4C3}"/>
    <dgm:cxn modelId="{E0C0ABCA-13DD-47A1-93FA-6B2F70F8BB63}" srcId="{92815DB3-3DFB-4F98-B615-A39F57D3F60B}" destId="{0B17B831-ACCA-4973-A50E-8D3CF2A75834}" srcOrd="1" destOrd="0" parTransId="{91867C55-947E-44A6-B9C7-3E09A5F0E7A8}" sibTransId="{A3C28377-B9E6-4461-B72E-B9488CA8F6C6}"/>
    <dgm:cxn modelId="{B2BD15EC-E6E6-40F5-968D-44982C92888E}" type="presOf" srcId="{AFA8AAEC-6F4F-407D-A9B3-8EC4A875B646}" destId="{91327781-B6FB-49E1-936C-D26274A144ED}" srcOrd="0" destOrd="0" presId="urn:microsoft.com/office/officeart/2005/8/layout/default"/>
    <dgm:cxn modelId="{628E98C1-FD01-467D-BE44-1C7D60607C02}" type="presParOf" srcId="{CD7784C5-4DDD-477F-B9EB-90071B05D8A8}" destId="{5A1ACA81-24A5-4D27-8DDE-4249F0F436E3}" srcOrd="0" destOrd="0" presId="urn:microsoft.com/office/officeart/2005/8/layout/default"/>
    <dgm:cxn modelId="{E2B28D2F-A259-4CB9-9548-C8B561ECF297}" type="presParOf" srcId="{CD7784C5-4DDD-477F-B9EB-90071B05D8A8}" destId="{F2FE50ED-67EA-4869-9B37-DF0BC299A896}" srcOrd="1" destOrd="0" presId="urn:microsoft.com/office/officeart/2005/8/layout/default"/>
    <dgm:cxn modelId="{12E3C498-8C92-4D05-AEFC-4AEBE9C16F0C}" type="presParOf" srcId="{CD7784C5-4DDD-477F-B9EB-90071B05D8A8}" destId="{D45A4865-4BAD-4C29-91C8-C5718AFA4E9D}" srcOrd="2" destOrd="0" presId="urn:microsoft.com/office/officeart/2005/8/layout/default"/>
    <dgm:cxn modelId="{957EF991-9945-4DC8-885E-571F7BB89CB8}" type="presParOf" srcId="{CD7784C5-4DDD-477F-B9EB-90071B05D8A8}" destId="{7409F46D-E8F7-491A-B71D-A57AB3661E0B}" srcOrd="3" destOrd="0" presId="urn:microsoft.com/office/officeart/2005/8/layout/default"/>
    <dgm:cxn modelId="{4A69176F-BD8A-4C95-80A1-67F5E5DEDB5C}" type="presParOf" srcId="{CD7784C5-4DDD-477F-B9EB-90071B05D8A8}" destId="{ACAE0AA2-FF4C-4A70-81D7-FB5846BF43F6}" srcOrd="4" destOrd="0" presId="urn:microsoft.com/office/officeart/2005/8/layout/default"/>
    <dgm:cxn modelId="{0A0E2BCA-3C0A-4B19-AF1B-62CC01ACDF1A}" type="presParOf" srcId="{CD7784C5-4DDD-477F-B9EB-90071B05D8A8}" destId="{69741EFF-5051-40AB-8B4D-2CB332166339}" srcOrd="5" destOrd="0" presId="urn:microsoft.com/office/officeart/2005/8/layout/default"/>
    <dgm:cxn modelId="{A43ED6DA-DD3B-49C2-BEF9-4D43331A9882}" type="presParOf" srcId="{CD7784C5-4DDD-477F-B9EB-90071B05D8A8}" destId="{91327781-B6FB-49E1-936C-D26274A144ED}" srcOrd="6" destOrd="0" presId="urn:microsoft.com/office/officeart/2005/8/layout/default"/>
    <dgm:cxn modelId="{541BA10B-415D-42C2-BE4B-492B650417D4}" type="presParOf" srcId="{CD7784C5-4DDD-477F-B9EB-90071B05D8A8}" destId="{A8DB1AC9-9C6E-478B-8472-0641B51987D5}" srcOrd="7" destOrd="0" presId="urn:microsoft.com/office/officeart/2005/8/layout/default"/>
    <dgm:cxn modelId="{5323674D-3C1C-413B-87CA-B8986ED6F9CB}" type="presParOf" srcId="{CD7784C5-4DDD-477F-B9EB-90071B05D8A8}" destId="{EC725035-2A3F-49B8-834F-6110E540C60F}" srcOrd="8" destOrd="0" presId="urn:microsoft.com/office/officeart/2005/8/layout/default"/>
    <dgm:cxn modelId="{D659FC50-530F-4F47-AC0B-77FC8703D5B7}" type="presParOf" srcId="{CD7784C5-4DDD-477F-B9EB-90071B05D8A8}" destId="{A5B70712-E616-42DB-9F2D-FDA27387EF63}" srcOrd="9" destOrd="0" presId="urn:microsoft.com/office/officeart/2005/8/layout/default"/>
    <dgm:cxn modelId="{7CB17E9A-903C-4DD6-8FF0-CECE64D9FE84}" type="presParOf" srcId="{CD7784C5-4DDD-477F-B9EB-90071B05D8A8}" destId="{860BBE7D-E055-4C9B-A323-60CE42F450CD}" srcOrd="10" destOrd="0" presId="urn:microsoft.com/office/officeart/2005/8/layout/default"/>
    <dgm:cxn modelId="{A5AD5D86-AE76-471F-81EA-ECDAF71A1A5E}" type="presParOf" srcId="{CD7784C5-4DDD-477F-B9EB-90071B05D8A8}" destId="{9169027B-0796-419C-9F9D-13DE1D1AECB1}" srcOrd="11" destOrd="0" presId="urn:microsoft.com/office/officeart/2005/8/layout/default"/>
    <dgm:cxn modelId="{5C8180FE-9A30-46CB-BFCD-76530E9DFB87}" type="presParOf" srcId="{CD7784C5-4DDD-477F-B9EB-90071B05D8A8}" destId="{F6E60087-BCB6-46EE-AB56-3E583BC79855}" srcOrd="12" destOrd="0" presId="urn:microsoft.com/office/officeart/2005/8/layout/default"/>
    <dgm:cxn modelId="{DEF59EA8-9843-422D-8CFE-C0913818FBA3}" type="presParOf" srcId="{CD7784C5-4DDD-477F-B9EB-90071B05D8A8}" destId="{5CBE402A-243E-482B-AF55-275DC6D32C93}" srcOrd="13" destOrd="0" presId="urn:microsoft.com/office/officeart/2005/8/layout/default"/>
    <dgm:cxn modelId="{38E38488-0DDF-465A-85C1-CE8CD170E0E1}" type="presParOf" srcId="{CD7784C5-4DDD-477F-B9EB-90071B05D8A8}" destId="{CA42CFA8-FABB-4A91-9AA4-0EE1B16B2298}" srcOrd="14" destOrd="0" presId="urn:microsoft.com/office/officeart/2005/8/layout/default"/>
    <dgm:cxn modelId="{3A555746-560D-4C61-9A88-1A3B0FEF0162}" type="presParOf" srcId="{CD7784C5-4DDD-477F-B9EB-90071B05D8A8}" destId="{067BF1FB-9575-4697-BCA7-2939408E00A0}" srcOrd="15" destOrd="0" presId="urn:microsoft.com/office/officeart/2005/8/layout/default"/>
    <dgm:cxn modelId="{C461EEE1-7D42-4D5D-B72A-513622D29A4C}" type="presParOf" srcId="{CD7784C5-4DDD-477F-B9EB-90071B05D8A8}" destId="{82765B65-BC01-4C2C-A258-DEC3735E5442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12B8911-BF7B-4CCA-9BE0-DB31D1200A5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7DE85-A5F8-41D1-8E76-FDC22D3801E0}">
      <dgm:prSet phldrT="[Text]"/>
      <dgm:spPr/>
      <dgm:t>
        <a:bodyPr/>
        <a:lstStyle/>
        <a:p>
          <a:r>
            <a:rPr lang="en-US" dirty="0" smtClean="0"/>
            <a:t>Distraction Free Tables</a:t>
          </a:r>
          <a:endParaRPr lang="en-US" dirty="0"/>
        </a:p>
      </dgm:t>
    </dgm:pt>
    <dgm:pt modelId="{0679DEA0-1302-4971-9131-71F22B247C07}" type="parTrans" cxnId="{49AA8335-CA1F-4C51-89A5-75620BB5CF44}">
      <dgm:prSet/>
      <dgm:spPr/>
      <dgm:t>
        <a:bodyPr/>
        <a:lstStyle/>
        <a:p>
          <a:endParaRPr lang="en-US"/>
        </a:p>
      </dgm:t>
    </dgm:pt>
    <dgm:pt modelId="{25EC28CE-29C2-4F46-BF59-2940094B706C}" type="sibTrans" cxnId="{49AA8335-CA1F-4C51-89A5-75620BB5CF44}">
      <dgm:prSet/>
      <dgm:spPr/>
      <dgm:t>
        <a:bodyPr/>
        <a:lstStyle/>
        <a:p>
          <a:endParaRPr lang="en-US"/>
        </a:p>
      </dgm:t>
    </dgm:pt>
    <dgm:pt modelId="{374FAF6F-DCB6-4B66-BFDD-8B36A9F79940}">
      <dgm:prSet phldrT="[Text]"/>
      <dgm:spPr/>
      <dgm:t>
        <a:bodyPr/>
        <a:lstStyle/>
        <a:p>
          <a:r>
            <a:rPr lang="en-US" dirty="0" smtClean="0"/>
            <a:t>Simple table settings</a:t>
          </a:r>
          <a:endParaRPr lang="en-US" dirty="0"/>
        </a:p>
      </dgm:t>
    </dgm:pt>
    <dgm:pt modelId="{309AB829-4872-4E62-9B8D-B0661ED9056D}" type="parTrans" cxnId="{145CD395-3F37-4EF9-B28D-9AFDDAB3FED0}">
      <dgm:prSet/>
      <dgm:spPr/>
      <dgm:t>
        <a:bodyPr/>
        <a:lstStyle/>
        <a:p>
          <a:endParaRPr lang="en-US"/>
        </a:p>
      </dgm:t>
    </dgm:pt>
    <dgm:pt modelId="{85255C34-AA07-422D-8288-C84494505DE2}" type="sibTrans" cxnId="{145CD395-3F37-4EF9-B28D-9AFDDAB3FED0}">
      <dgm:prSet/>
      <dgm:spPr/>
      <dgm:t>
        <a:bodyPr/>
        <a:lstStyle/>
        <a:p>
          <a:endParaRPr lang="en-US"/>
        </a:p>
      </dgm:t>
    </dgm:pt>
    <dgm:pt modelId="{DD742603-E5A5-4CC1-A127-D55670ED8226}">
      <dgm:prSet phldrT="[Text]"/>
      <dgm:spPr/>
      <dgm:t>
        <a:bodyPr/>
        <a:lstStyle/>
        <a:p>
          <a:r>
            <a:rPr lang="en-US" dirty="0" smtClean="0"/>
            <a:t>Bowls of fake fruit can be confusing</a:t>
          </a:r>
          <a:endParaRPr lang="en-US" dirty="0"/>
        </a:p>
      </dgm:t>
    </dgm:pt>
    <dgm:pt modelId="{02CFCF5F-51E8-4A48-8F7E-39104938EFDD}" type="parTrans" cxnId="{175609B4-70DD-4EE1-98E5-E3A830AAC69D}">
      <dgm:prSet/>
      <dgm:spPr/>
      <dgm:t>
        <a:bodyPr/>
        <a:lstStyle/>
        <a:p>
          <a:endParaRPr lang="en-US"/>
        </a:p>
      </dgm:t>
    </dgm:pt>
    <dgm:pt modelId="{D1A52D42-B9A3-4D1B-A427-588487499215}" type="sibTrans" cxnId="{175609B4-70DD-4EE1-98E5-E3A830AAC69D}">
      <dgm:prSet/>
      <dgm:spPr/>
      <dgm:t>
        <a:bodyPr/>
        <a:lstStyle/>
        <a:p>
          <a:endParaRPr lang="en-US"/>
        </a:p>
      </dgm:t>
    </dgm:pt>
    <dgm:pt modelId="{DBFF0DCF-73BE-4767-992D-3B4251C68540}">
      <dgm:prSet phldrT="[Text]"/>
      <dgm:spPr/>
      <dgm:t>
        <a:bodyPr/>
        <a:lstStyle/>
        <a:p>
          <a:r>
            <a:rPr lang="en-US" dirty="0" smtClean="0"/>
            <a:t>No elaborate center pieces or floral arrangements</a:t>
          </a:r>
          <a:endParaRPr lang="en-US" dirty="0"/>
        </a:p>
      </dgm:t>
    </dgm:pt>
    <dgm:pt modelId="{2FABCA38-830E-4ECF-AB8A-49A6D3E197C8}" type="parTrans" cxnId="{C63FF840-C596-4635-8A02-C4AA90F44B32}">
      <dgm:prSet/>
      <dgm:spPr/>
      <dgm:t>
        <a:bodyPr/>
        <a:lstStyle/>
        <a:p>
          <a:endParaRPr lang="en-US"/>
        </a:p>
      </dgm:t>
    </dgm:pt>
    <dgm:pt modelId="{E40A40F3-9531-4193-B06F-BC9BA85211C9}" type="sibTrans" cxnId="{C63FF840-C596-4635-8A02-C4AA90F44B32}">
      <dgm:prSet/>
      <dgm:spPr/>
      <dgm:t>
        <a:bodyPr/>
        <a:lstStyle/>
        <a:p>
          <a:endParaRPr lang="en-US"/>
        </a:p>
      </dgm:t>
    </dgm:pt>
    <dgm:pt modelId="{605A1A3E-6811-4CD7-8E96-426457BDA1B0}">
      <dgm:prSet phldrT="[Text]"/>
      <dgm:spPr/>
      <dgm:t>
        <a:bodyPr/>
        <a:lstStyle/>
        <a:p>
          <a:r>
            <a:rPr lang="en-US" dirty="0" smtClean="0"/>
            <a:t>Salt and pepper shakers can be confusing</a:t>
          </a:r>
          <a:endParaRPr lang="en-US" dirty="0"/>
        </a:p>
      </dgm:t>
    </dgm:pt>
    <dgm:pt modelId="{05D961EB-D63B-4873-9AF2-3DFEE4D7E65F}" type="parTrans" cxnId="{F06881A0-E55A-43FA-BBF7-10DFDF0AEEE2}">
      <dgm:prSet/>
      <dgm:spPr/>
      <dgm:t>
        <a:bodyPr/>
        <a:lstStyle/>
        <a:p>
          <a:endParaRPr lang="en-US"/>
        </a:p>
      </dgm:t>
    </dgm:pt>
    <dgm:pt modelId="{D6D04250-299F-4EBB-A373-C49834A52840}" type="sibTrans" cxnId="{F06881A0-E55A-43FA-BBF7-10DFDF0AEEE2}">
      <dgm:prSet/>
      <dgm:spPr/>
      <dgm:t>
        <a:bodyPr/>
        <a:lstStyle/>
        <a:p>
          <a:endParaRPr lang="en-US"/>
        </a:p>
      </dgm:t>
    </dgm:pt>
    <dgm:pt modelId="{863FE203-FBA2-4D0A-B0AD-279ED735E083}" type="pres">
      <dgm:prSet presAssocID="{912B8911-BF7B-4CCA-9BE0-DB31D1200A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6E1519-E8D0-4C45-A57A-07454846144D}" type="pres">
      <dgm:prSet presAssocID="{912B8911-BF7B-4CCA-9BE0-DB31D1200A5D}" presName="matrix" presStyleCnt="0"/>
      <dgm:spPr/>
    </dgm:pt>
    <dgm:pt modelId="{D739D2C7-2BBE-4CE2-B4B6-404C45A5B24F}" type="pres">
      <dgm:prSet presAssocID="{912B8911-BF7B-4CCA-9BE0-DB31D1200A5D}" presName="tile1" presStyleLbl="node1" presStyleIdx="0" presStyleCnt="4"/>
      <dgm:spPr/>
      <dgm:t>
        <a:bodyPr/>
        <a:lstStyle/>
        <a:p>
          <a:endParaRPr lang="en-US"/>
        </a:p>
      </dgm:t>
    </dgm:pt>
    <dgm:pt modelId="{F6975B0B-65BE-4FA8-9292-779356CC5E41}" type="pres">
      <dgm:prSet presAssocID="{912B8911-BF7B-4CCA-9BE0-DB31D1200A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096D8-BDD0-4A26-89A1-69686574C81F}" type="pres">
      <dgm:prSet presAssocID="{912B8911-BF7B-4CCA-9BE0-DB31D1200A5D}" presName="tile2" presStyleLbl="node1" presStyleIdx="1" presStyleCnt="4"/>
      <dgm:spPr/>
      <dgm:t>
        <a:bodyPr/>
        <a:lstStyle/>
        <a:p>
          <a:endParaRPr lang="en-US"/>
        </a:p>
      </dgm:t>
    </dgm:pt>
    <dgm:pt modelId="{96D57366-B71C-49DF-9F50-7176E5252239}" type="pres">
      <dgm:prSet presAssocID="{912B8911-BF7B-4CCA-9BE0-DB31D1200A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45E90-1C98-43FD-85EB-AF460A6DC9F1}" type="pres">
      <dgm:prSet presAssocID="{912B8911-BF7B-4CCA-9BE0-DB31D1200A5D}" presName="tile3" presStyleLbl="node1" presStyleIdx="2" presStyleCnt="4"/>
      <dgm:spPr/>
      <dgm:t>
        <a:bodyPr/>
        <a:lstStyle/>
        <a:p>
          <a:endParaRPr lang="en-US"/>
        </a:p>
      </dgm:t>
    </dgm:pt>
    <dgm:pt modelId="{47B32494-1F37-4F19-9FF3-FBA4FDE93DB1}" type="pres">
      <dgm:prSet presAssocID="{912B8911-BF7B-4CCA-9BE0-DB31D1200A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4C015-7C02-4BDA-B83D-21B4D8AC9147}" type="pres">
      <dgm:prSet presAssocID="{912B8911-BF7B-4CCA-9BE0-DB31D1200A5D}" presName="tile4" presStyleLbl="node1" presStyleIdx="3" presStyleCnt="4"/>
      <dgm:spPr/>
      <dgm:t>
        <a:bodyPr/>
        <a:lstStyle/>
        <a:p>
          <a:endParaRPr lang="en-US"/>
        </a:p>
      </dgm:t>
    </dgm:pt>
    <dgm:pt modelId="{C828492C-7813-4F68-B3BD-C2E33B6FD901}" type="pres">
      <dgm:prSet presAssocID="{912B8911-BF7B-4CCA-9BE0-DB31D1200A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528C3-3C2B-43D2-B78A-FB342D0D2302}" type="pres">
      <dgm:prSet presAssocID="{912B8911-BF7B-4CCA-9BE0-DB31D1200A5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5D40B-8EBD-4B02-AEC1-C52795A75764}" type="presOf" srcId="{605A1A3E-6811-4CD7-8E96-426457BDA1B0}" destId="{47B32494-1F37-4F19-9FF3-FBA4FDE93DB1}" srcOrd="1" destOrd="0" presId="urn:microsoft.com/office/officeart/2005/8/layout/matrix1"/>
    <dgm:cxn modelId="{46B41C25-61EC-4633-A4AC-03DDA669D994}" type="presOf" srcId="{DBFF0DCF-73BE-4767-992D-3B4251C68540}" destId="{96D57366-B71C-49DF-9F50-7176E5252239}" srcOrd="1" destOrd="0" presId="urn:microsoft.com/office/officeart/2005/8/layout/matrix1"/>
    <dgm:cxn modelId="{49AA8335-CA1F-4C51-89A5-75620BB5CF44}" srcId="{912B8911-BF7B-4CCA-9BE0-DB31D1200A5D}" destId="{A5B7DE85-A5F8-41D1-8E76-FDC22D3801E0}" srcOrd="0" destOrd="0" parTransId="{0679DEA0-1302-4971-9131-71F22B247C07}" sibTransId="{25EC28CE-29C2-4F46-BF59-2940094B706C}"/>
    <dgm:cxn modelId="{8293CF98-1C8F-4B5D-B8F6-C09113CEE0E8}" type="presOf" srcId="{A5B7DE85-A5F8-41D1-8E76-FDC22D3801E0}" destId="{86A528C3-3C2B-43D2-B78A-FB342D0D2302}" srcOrd="0" destOrd="0" presId="urn:microsoft.com/office/officeart/2005/8/layout/matrix1"/>
    <dgm:cxn modelId="{E1F0B740-27D2-4345-B38A-0ED54AA9CD1C}" type="presOf" srcId="{DBFF0DCF-73BE-4767-992D-3B4251C68540}" destId="{037096D8-BDD0-4A26-89A1-69686574C81F}" srcOrd="0" destOrd="0" presId="urn:microsoft.com/office/officeart/2005/8/layout/matrix1"/>
    <dgm:cxn modelId="{CC7471FC-08DA-43EB-9711-66305992690C}" type="presOf" srcId="{374FAF6F-DCB6-4B66-BFDD-8B36A9F79940}" destId="{D739D2C7-2BBE-4CE2-B4B6-404C45A5B24F}" srcOrd="0" destOrd="0" presId="urn:microsoft.com/office/officeart/2005/8/layout/matrix1"/>
    <dgm:cxn modelId="{175609B4-70DD-4EE1-98E5-E3A830AAC69D}" srcId="{A5B7DE85-A5F8-41D1-8E76-FDC22D3801E0}" destId="{DD742603-E5A5-4CC1-A127-D55670ED8226}" srcOrd="3" destOrd="0" parTransId="{02CFCF5F-51E8-4A48-8F7E-39104938EFDD}" sibTransId="{D1A52D42-B9A3-4D1B-A427-588487499215}"/>
    <dgm:cxn modelId="{145CD395-3F37-4EF9-B28D-9AFDDAB3FED0}" srcId="{A5B7DE85-A5F8-41D1-8E76-FDC22D3801E0}" destId="{374FAF6F-DCB6-4B66-BFDD-8B36A9F79940}" srcOrd="0" destOrd="0" parTransId="{309AB829-4872-4E62-9B8D-B0661ED9056D}" sibTransId="{85255C34-AA07-422D-8288-C84494505DE2}"/>
    <dgm:cxn modelId="{A6B1D327-78CA-4CEE-BF32-3268284C9122}" type="presOf" srcId="{912B8911-BF7B-4CCA-9BE0-DB31D1200A5D}" destId="{863FE203-FBA2-4D0A-B0AD-279ED735E083}" srcOrd="0" destOrd="0" presId="urn:microsoft.com/office/officeart/2005/8/layout/matrix1"/>
    <dgm:cxn modelId="{F06881A0-E55A-43FA-BBF7-10DFDF0AEEE2}" srcId="{A5B7DE85-A5F8-41D1-8E76-FDC22D3801E0}" destId="{605A1A3E-6811-4CD7-8E96-426457BDA1B0}" srcOrd="2" destOrd="0" parTransId="{05D961EB-D63B-4873-9AF2-3DFEE4D7E65F}" sibTransId="{D6D04250-299F-4EBB-A373-C49834A52840}"/>
    <dgm:cxn modelId="{7A626C3F-C29C-4B07-BB50-D627048D3C0C}" type="presOf" srcId="{374FAF6F-DCB6-4B66-BFDD-8B36A9F79940}" destId="{F6975B0B-65BE-4FA8-9292-779356CC5E41}" srcOrd="1" destOrd="0" presId="urn:microsoft.com/office/officeart/2005/8/layout/matrix1"/>
    <dgm:cxn modelId="{302F031C-6D64-4233-8B76-EDA53618CEA0}" type="presOf" srcId="{605A1A3E-6811-4CD7-8E96-426457BDA1B0}" destId="{25A45E90-1C98-43FD-85EB-AF460A6DC9F1}" srcOrd="0" destOrd="0" presId="urn:microsoft.com/office/officeart/2005/8/layout/matrix1"/>
    <dgm:cxn modelId="{059F49ED-029E-4908-8B5B-C2C4FC8ED482}" type="presOf" srcId="{DD742603-E5A5-4CC1-A127-D55670ED8226}" destId="{C654C015-7C02-4BDA-B83D-21B4D8AC9147}" srcOrd="0" destOrd="0" presId="urn:microsoft.com/office/officeart/2005/8/layout/matrix1"/>
    <dgm:cxn modelId="{A0E8A651-5479-4FAC-8C43-160D793DE58A}" type="presOf" srcId="{DD742603-E5A5-4CC1-A127-D55670ED8226}" destId="{C828492C-7813-4F68-B3BD-C2E33B6FD901}" srcOrd="1" destOrd="0" presId="urn:microsoft.com/office/officeart/2005/8/layout/matrix1"/>
    <dgm:cxn modelId="{C63FF840-C596-4635-8A02-C4AA90F44B32}" srcId="{A5B7DE85-A5F8-41D1-8E76-FDC22D3801E0}" destId="{DBFF0DCF-73BE-4767-992D-3B4251C68540}" srcOrd="1" destOrd="0" parTransId="{2FABCA38-830E-4ECF-AB8A-49A6D3E197C8}" sibTransId="{E40A40F3-9531-4193-B06F-BC9BA85211C9}"/>
    <dgm:cxn modelId="{77861BEC-F237-4B54-8513-D221A81A32E0}" type="presParOf" srcId="{863FE203-FBA2-4D0A-B0AD-279ED735E083}" destId="{ED6E1519-E8D0-4C45-A57A-07454846144D}" srcOrd="0" destOrd="0" presId="urn:microsoft.com/office/officeart/2005/8/layout/matrix1"/>
    <dgm:cxn modelId="{7FEF9182-2C7A-4DC5-B208-49427A5FF91E}" type="presParOf" srcId="{ED6E1519-E8D0-4C45-A57A-07454846144D}" destId="{D739D2C7-2BBE-4CE2-B4B6-404C45A5B24F}" srcOrd="0" destOrd="0" presId="urn:microsoft.com/office/officeart/2005/8/layout/matrix1"/>
    <dgm:cxn modelId="{B48C4592-6471-47F7-9EEF-322606BAEC6E}" type="presParOf" srcId="{ED6E1519-E8D0-4C45-A57A-07454846144D}" destId="{F6975B0B-65BE-4FA8-9292-779356CC5E41}" srcOrd="1" destOrd="0" presId="urn:microsoft.com/office/officeart/2005/8/layout/matrix1"/>
    <dgm:cxn modelId="{14785B79-47E7-4D7B-96A7-43C762762938}" type="presParOf" srcId="{ED6E1519-E8D0-4C45-A57A-07454846144D}" destId="{037096D8-BDD0-4A26-89A1-69686574C81F}" srcOrd="2" destOrd="0" presId="urn:microsoft.com/office/officeart/2005/8/layout/matrix1"/>
    <dgm:cxn modelId="{36608690-C355-4D2D-8E5C-EAD640A36217}" type="presParOf" srcId="{ED6E1519-E8D0-4C45-A57A-07454846144D}" destId="{96D57366-B71C-49DF-9F50-7176E5252239}" srcOrd="3" destOrd="0" presId="urn:microsoft.com/office/officeart/2005/8/layout/matrix1"/>
    <dgm:cxn modelId="{260499A4-992A-4555-9D0E-EAEC8DDD7194}" type="presParOf" srcId="{ED6E1519-E8D0-4C45-A57A-07454846144D}" destId="{25A45E90-1C98-43FD-85EB-AF460A6DC9F1}" srcOrd="4" destOrd="0" presId="urn:microsoft.com/office/officeart/2005/8/layout/matrix1"/>
    <dgm:cxn modelId="{6C4FBEF1-491F-47E9-B23D-A8D410B99FB2}" type="presParOf" srcId="{ED6E1519-E8D0-4C45-A57A-07454846144D}" destId="{47B32494-1F37-4F19-9FF3-FBA4FDE93DB1}" srcOrd="5" destOrd="0" presId="urn:microsoft.com/office/officeart/2005/8/layout/matrix1"/>
    <dgm:cxn modelId="{2865D877-8A63-4FC7-82C4-3DD5ACC43ADC}" type="presParOf" srcId="{ED6E1519-E8D0-4C45-A57A-07454846144D}" destId="{C654C015-7C02-4BDA-B83D-21B4D8AC9147}" srcOrd="6" destOrd="0" presId="urn:microsoft.com/office/officeart/2005/8/layout/matrix1"/>
    <dgm:cxn modelId="{5A00FEC6-B5E5-434D-B86F-B60DC975E2D1}" type="presParOf" srcId="{ED6E1519-E8D0-4C45-A57A-07454846144D}" destId="{C828492C-7813-4F68-B3BD-C2E33B6FD901}" srcOrd="7" destOrd="0" presId="urn:microsoft.com/office/officeart/2005/8/layout/matrix1"/>
    <dgm:cxn modelId="{D2337E6C-989B-4BC5-ABF0-41FF73780256}" type="presParOf" srcId="{863FE203-FBA2-4D0A-B0AD-279ED735E083}" destId="{86A528C3-3C2B-43D2-B78A-FB342D0D230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27C518-9186-4409-A858-483E7D12074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2E4863-1CEB-453B-B8CD-CB14FF066B3D}">
      <dgm:prSet phldrT="[Text]"/>
      <dgm:spPr/>
      <dgm:t>
        <a:bodyPr/>
        <a:lstStyle/>
        <a:p>
          <a:r>
            <a:rPr lang="en-US" dirty="0" smtClean="0"/>
            <a:t>Pacing</a:t>
          </a:r>
          <a:endParaRPr lang="en-US" dirty="0"/>
        </a:p>
      </dgm:t>
    </dgm:pt>
    <dgm:pt modelId="{3F2396CD-105E-46F5-9B74-7CCF3562E4A9}" type="parTrans" cxnId="{3A189434-D57D-4909-B566-399070509FF9}">
      <dgm:prSet/>
      <dgm:spPr/>
      <dgm:t>
        <a:bodyPr/>
        <a:lstStyle/>
        <a:p>
          <a:endParaRPr lang="en-US"/>
        </a:p>
      </dgm:t>
    </dgm:pt>
    <dgm:pt modelId="{7C3C5877-AE73-4432-B2CA-5D3CBA51CE04}" type="sibTrans" cxnId="{3A189434-D57D-4909-B566-399070509FF9}">
      <dgm:prSet/>
      <dgm:spPr/>
      <dgm:t>
        <a:bodyPr/>
        <a:lstStyle/>
        <a:p>
          <a:endParaRPr lang="en-US"/>
        </a:p>
      </dgm:t>
    </dgm:pt>
    <dgm:pt modelId="{90F88287-790D-4093-BB8B-134FCF6FB05F}">
      <dgm:prSet phldrT="[Text]"/>
      <dgm:spPr/>
      <dgm:t>
        <a:bodyPr/>
        <a:lstStyle/>
        <a:p>
          <a:r>
            <a:rPr lang="en-US" dirty="0" smtClean="0"/>
            <a:t>High chairs, with trays to help prevent wandering</a:t>
          </a:r>
          <a:endParaRPr lang="en-US" dirty="0"/>
        </a:p>
      </dgm:t>
    </dgm:pt>
    <dgm:pt modelId="{ADB0D6C2-2CC2-4055-882D-AF35099CCBC5}" type="parTrans" cxnId="{91385646-71EA-4BE7-899E-6E3DEB569AB8}">
      <dgm:prSet/>
      <dgm:spPr/>
      <dgm:t>
        <a:bodyPr/>
        <a:lstStyle/>
        <a:p>
          <a:endParaRPr lang="en-US"/>
        </a:p>
      </dgm:t>
    </dgm:pt>
    <dgm:pt modelId="{41466CE4-6A47-41E1-B635-081C6C858D26}" type="sibTrans" cxnId="{91385646-71EA-4BE7-899E-6E3DEB569AB8}">
      <dgm:prSet/>
      <dgm:spPr/>
      <dgm:t>
        <a:bodyPr/>
        <a:lstStyle/>
        <a:p>
          <a:endParaRPr lang="en-US"/>
        </a:p>
      </dgm:t>
    </dgm:pt>
    <dgm:pt modelId="{E822027B-5C14-4669-BD9D-A6FEB2A1BE8D}" type="pres">
      <dgm:prSet presAssocID="{5727C518-9186-4409-A858-483E7D12074A}" presName="Name0" presStyleCnt="0">
        <dgm:presLayoutVars>
          <dgm:dir/>
          <dgm:resizeHandles val="exact"/>
        </dgm:presLayoutVars>
      </dgm:prSet>
      <dgm:spPr/>
    </dgm:pt>
    <dgm:pt modelId="{95408991-F859-45DA-AA02-5F938990F6BB}" type="pres">
      <dgm:prSet presAssocID="{552E4863-1CEB-453B-B8CD-CB14FF066B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4BE9-9254-4A24-A23F-82D675AD57B6}" type="pres">
      <dgm:prSet presAssocID="{7C3C5877-AE73-4432-B2CA-5D3CBA51CE0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425F3F5-9B63-4577-A5A4-08217E074D37}" type="pres">
      <dgm:prSet presAssocID="{7C3C5877-AE73-4432-B2CA-5D3CBA51CE0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2A7F866C-E1D6-461C-8820-EC3C48595A56}" type="pres">
      <dgm:prSet presAssocID="{90F88287-790D-4093-BB8B-134FCF6FB0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89434-D57D-4909-B566-399070509FF9}" srcId="{5727C518-9186-4409-A858-483E7D12074A}" destId="{552E4863-1CEB-453B-B8CD-CB14FF066B3D}" srcOrd="0" destOrd="0" parTransId="{3F2396CD-105E-46F5-9B74-7CCF3562E4A9}" sibTransId="{7C3C5877-AE73-4432-B2CA-5D3CBA51CE04}"/>
    <dgm:cxn modelId="{5A1331C3-E34B-4961-92E1-96AAD13DB1E6}" type="presOf" srcId="{90F88287-790D-4093-BB8B-134FCF6FB05F}" destId="{2A7F866C-E1D6-461C-8820-EC3C48595A56}" srcOrd="0" destOrd="0" presId="urn:microsoft.com/office/officeart/2005/8/layout/process1"/>
    <dgm:cxn modelId="{F7D95E9D-C779-4A02-B556-1F3B929EEB6C}" type="presOf" srcId="{552E4863-1CEB-453B-B8CD-CB14FF066B3D}" destId="{95408991-F859-45DA-AA02-5F938990F6BB}" srcOrd="0" destOrd="0" presId="urn:microsoft.com/office/officeart/2005/8/layout/process1"/>
    <dgm:cxn modelId="{D5277387-043B-4639-AF0E-F6F79F7F944F}" type="presOf" srcId="{7C3C5877-AE73-4432-B2CA-5D3CBA51CE04}" destId="{7425F3F5-9B63-4577-A5A4-08217E074D37}" srcOrd="1" destOrd="0" presId="urn:microsoft.com/office/officeart/2005/8/layout/process1"/>
    <dgm:cxn modelId="{6DA3821D-41D0-4E88-B8CE-A886EC7A42B7}" type="presOf" srcId="{7C3C5877-AE73-4432-B2CA-5D3CBA51CE04}" destId="{28314BE9-9254-4A24-A23F-82D675AD57B6}" srcOrd="0" destOrd="0" presId="urn:microsoft.com/office/officeart/2005/8/layout/process1"/>
    <dgm:cxn modelId="{91385646-71EA-4BE7-899E-6E3DEB569AB8}" srcId="{5727C518-9186-4409-A858-483E7D12074A}" destId="{90F88287-790D-4093-BB8B-134FCF6FB05F}" srcOrd="1" destOrd="0" parTransId="{ADB0D6C2-2CC2-4055-882D-AF35099CCBC5}" sibTransId="{41466CE4-6A47-41E1-B635-081C6C858D26}"/>
    <dgm:cxn modelId="{DAE2CCF9-DD9F-4C79-8FE8-4E53DFA7C3A4}" type="presOf" srcId="{5727C518-9186-4409-A858-483E7D12074A}" destId="{E822027B-5C14-4669-BD9D-A6FEB2A1BE8D}" srcOrd="0" destOrd="0" presId="urn:microsoft.com/office/officeart/2005/8/layout/process1"/>
    <dgm:cxn modelId="{82985CC5-CD01-4116-A0E9-3059B1E4D529}" type="presParOf" srcId="{E822027B-5C14-4669-BD9D-A6FEB2A1BE8D}" destId="{95408991-F859-45DA-AA02-5F938990F6BB}" srcOrd="0" destOrd="0" presId="urn:microsoft.com/office/officeart/2005/8/layout/process1"/>
    <dgm:cxn modelId="{D64AB680-B59E-4A00-93EB-6308E61965E8}" type="presParOf" srcId="{E822027B-5C14-4669-BD9D-A6FEB2A1BE8D}" destId="{28314BE9-9254-4A24-A23F-82D675AD57B6}" srcOrd="1" destOrd="0" presId="urn:microsoft.com/office/officeart/2005/8/layout/process1"/>
    <dgm:cxn modelId="{E0C4AB9E-D6A8-48FA-B1D6-8EE6F07759C1}" type="presParOf" srcId="{28314BE9-9254-4A24-A23F-82D675AD57B6}" destId="{7425F3F5-9B63-4577-A5A4-08217E074D37}" srcOrd="0" destOrd="0" presId="urn:microsoft.com/office/officeart/2005/8/layout/process1"/>
    <dgm:cxn modelId="{F4331429-9828-4BA3-A923-28DA2808873A}" type="presParOf" srcId="{E822027B-5C14-4669-BD9D-A6FEB2A1BE8D}" destId="{2A7F866C-E1D6-461C-8820-EC3C48595A5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27C518-9186-4409-A858-483E7D12074A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552E4863-1CEB-453B-B8CD-CB14FF066B3D}">
      <dgm:prSet phldrT="[Text]"/>
      <dgm:spPr/>
      <dgm:t>
        <a:bodyPr/>
        <a:lstStyle/>
        <a:p>
          <a:r>
            <a:rPr lang="en-US" dirty="0" smtClean="0"/>
            <a:t>Sucking reflexes, sucking fingers preventing food from entering the mouth</a:t>
          </a:r>
          <a:endParaRPr lang="en-US" dirty="0"/>
        </a:p>
      </dgm:t>
    </dgm:pt>
    <dgm:pt modelId="{3F2396CD-105E-46F5-9B74-7CCF3562E4A9}" type="parTrans" cxnId="{3A189434-D57D-4909-B566-399070509FF9}">
      <dgm:prSet/>
      <dgm:spPr/>
      <dgm:t>
        <a:bodyPr/>
        <a:lstStyle/>
        <a:p>
          <a:endParaRPr lang="en-US"/>
        </a:p>
      </dgm:t>
    </dgm:pt>
    <dgm:pt modelId="{7C3C5877-AE73-4432-B2CA-5D3CBA51CE04}" type="sibTrans" cxnId="{3A189434-D57D-4909-B566-399070509FF9}">
      <dgm:prSet/>
      <dgm:spPr/>
      <dgm:t>
        <a:bodyPr/>
        <a:lstStyle/>
        <a:p>
          <a:endParaRPr lang="en-US"/>
        </a:p>
      </dgm:t>
    </dgm:pt>
    <dgm:pt modelId="{56511AF9-6491-4969-AAEC-E53DE486C59D}">
      <dgm:prSet phldrT="[Text]"/>
      <dgm:spPr/>
      <dgm:t>
        <a:bodyPr/>
        <a:lstStyle/>
        <a:p>
          <a:r>
            <a:rPr lang="en-US" dirty="0" smtClean="0"/>
            <a:t>Keep hands busy, holding book or soft item to prevent the behavior</a:t>
          </a:r>
          <a:endParaRPr lang="en-US" dirty="0"/>
        </a:p>
      </dgm:t>
    </dgm:pt>
    <dgm:pt modelId="{E88F569B-4358-416D-A431-9A4AB2CCB394}" type="parTrans" cxnId="{3EFAC40A-8DCE-4609-A7FE-D8864B48D80D}">
      <dgm:prSet/>
      <dgm:spPr/>
      <dgm:t>
        <a:bodyPr/>
        <a:lstStyle/>
        <a:p>
          <a:endParaRPr lang="en-US"/>
        </a:p>
      </dgm:t>
    </dgm:pt>
    <dgm:pt modelId="{E387BCD6-71FC-4748-B532-D0078CD2A652}" type="sibTrans" cxnId="{3EFAC40A-8DCE-4609-A7FE-D8864B48D80D}">
      <dgm:prSet/>
      <dgm:spPr/>
      <dgm:t>
        <a:bodyPr/>
        <a:lstStyle/>
        <a:p>
          <a:endParaRPr lang="en-US"/>
        </a:p>
      </dgm:t>
    </dgm:pt>
    <dgm:pt modelId="{E822027B-5C14-4669-BD9D-A6FEB2A1BE8D}" type="pres">
      <dgm:prSet presAssocID="{5727C518-9186-4409-A858-483E7D12074A}" presName="Name0" presStyleCnt="0">
        <dgm:presLayoutVars>
          <dgm:dir/>
          <dgm:resizeHandles val="exact"/>
        </dgm:presLayoutVars>
      </dgm:prSet>
      <dgm:spPr/>
    </dgm:pt>
    <dgm:pt modelId="{95408991-F859-45DA-AA02-5F938990F6BB}" type="pres">
      <dgm:prSet presAssocID="{552E4863-1CEB-453B-B8CD-CB14FF066B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4BE9-9254-4A24-A23F-82D675AD57B6}" type="pres">
      <dgm:prSet presAssocID="{7C3C5877-AE73-4432-B2CA-5D3CBA51CE0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425F3F5-9B63-4577-A5A4-08217E074D37}" type="pres">
      <dgm:prSet presAssocID="{7C3C5877-AE73-4432-B2CA-5D3CBA51CE0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52E5F72E-AD1E-49E9-82B9-4C32D14381CE}" type="pres">
      <dgm:prSet presAssocID="{56511AF9-6491-4969-AAEC-E53DE486C5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89434-D57D-4909-B566-399070509FF9}" srcId="{5727C518-9186-4409-A858-483E7D12074A}" destId="{552E4863-1CEB-453B-B8CD-CB14FF066B3D}" srcOrd="0" destOrd="0" parTransId="{3F2396CD-105E-46F5-9B74-7CCF3562E4A9}" sibTransId="{7C3C5877-AE73-4432-B2CA-5D3CBA51CE04}"/>
    <dgm:cxn modelId="{7EE69E64-CE09-4648-A969-FE2B833B3D01}" type="presOf" srcId="{7C3C5877-AE73-4432-B2CA-5D3CBA51CE04}" destId="{28314BE9-9254-4A24-A23F-82D675AD57B6}" srcOrd="0" destOrd="0" presId="urn:microsoft.com/office/officeart/2005/8/layout/process1"/>
    <dgm:cxn modelId="{F7D95E9D-C779-4A02-B556-1F3B929EEB6C}" type="presOf" srcId="{552E4863-1CEB-453B-B8CD-CB14FF066B3D}" destId="{95408991-F859-45DA-AA02-5F938990F6BB}" srcOrd="0" destOrd="0" presId="urn:microsoft.com/office/officeart/2005/8/layout/process1"/>
    <dgm:cxn modelId="{3EFAC40A-8DCE-4609-A7FE-D8864B48D80D}" srcId="{5727C518-9186-4409-A858-483E7D12074A}" destId="{56511AF9-6491-4969-AAEC-E53DE486C59D}" srcOrd="1" destOrd="0" parTransId="{E88F569B-4358-416D-A431-9A4AB2CCB394}" sibTransId="{E387BCD6-71FC-4748-B532-D0078CD2A652}"/>
    <dgm:cxn modelId="{DAE2CCF9-DD9F-4C79-8FE8-4E53DFA7C3A4}" type="presOf" srcId="{5727C518-9186-4409-A858-483E7D12074A}" destId="{E822027B-5C14-4669-BD9D-A6FEB2A1BE8D}" srcOrd="0" destOrd="0" presId="urn:microsoft.com/office/officeart/2005/8/layout/process1"/>
    <dgm:cxn modelId="{815C3E59-0259-4551-BD09-F1EE0D375C7E}" type="presOf" srcId="{7C3C5877-AE73-4432-B2CA-5D3CBA51CE04}" destId="{7425F3F5-9B63-4577-A5A4-08217E074D37}" srcOrd="1" destOrd="0" presId="urn:microsoft.com/office/officeart/2005/8/layout/process1"/>
    <dgm:cxn modelId="{B07C2EB6-533D-4321-8CCF-67D0EA8CA768}" type="presOf" srcId="{56511AF9-6491-4969-AAEC-E53DE486C59D}" destId="{52E5F72E-AD1E-49E9-82B9-4C32D14381CE}" srcOrd="0" destOrd="0" presId="urn:microsoft.com/office/officeart/2005/8/layout/process1"/>
    <dgm:cxn modelId="{82985CC5-CD01-4116-A0E9-3059B1E4D529}" type="presParOf" srcId="{E822027B-5C14-4669-BD9D-A6FEB2A1BE8D}" destId="{95408991-F859-45DA-AA02-5F938990F6BB}" srcOrd="0" destOrd="0" presId="urn:microsoft.com/office/officeart/2005/8/layout/process1"/>
    <dgm:cxn modelId="{0F44DE45-D53E-4786-81DF-8C490165AC48}" type="presParOf" srcId="{E822027B-5C14-4669-BD9D-A6FEB2A1BE8D}" destId="{28314BE9-9254-4A24-A23F-82D675AD57B6}" srcOrd="1" destOrd="0" presId="urn:microsoft.com/office/officeart/2005/8/layout/process1"/>
    <dgm:cxn modelId="{F8A41254-0710-4CAB-88BB-0E4C69243086}" type="presParOf" srcId="{28314BE9-9254-4A24-A23F-82D675AD57B6}" destId="{7425F3F5-9B63-4577-A5A4-08217E074D37}" srcOrd="0" destOrd="0" presId="urn:microsoft.com/office/officeart/2005/8/layout/process1"/>
    <dgm:cxn modelId="{5AC59309-1583-4706-AC31-B508051ED6EF}" type="presParOf" srcId="{E822027B-5C14-4669-BD9D-A6FEB2A1BE8D}" destId="{52E5F72E-AD1E-49E9-82B9-4C32D14381C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27C518-9186-4409-A858-483E7D12074A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552E4863-1CEB-453B-B8CD-CB14FF066B3D}">
      <dgm:prSet phldrT="[Text]"/>
      <dgm:spPr/>
      <dgm:t>
        <a:bodyPr/>
        <a:lstStyle/>
        <a:p>
          <a:r>
            <a:rPr lang="en-US" dirty="0" smtClean="0"/>
            <a:t>Continuous chewing and spit rather than swallow</a:t>
          </a:r>
          <a:endParaRPr lang="en-US" dirty="0"/>
        </a:p>
      </dgm:t>
    </dgm:pt>
    <dgm:pt modelId="{3F2396CD-105E-46F5-9B74-7CCF3562E4A9}" type="parTrans" cxnId="{3A189434-D57D-4909-B566-399070509FF9}">
      <dgm:prSet/>
      <dgm:spPr/>
      <dgm:t>
        <a:bodyPr/>
        <a:lstStyle/>
        <a:p>
          <a:endParaRPr lang="en-US"/>
        </a:p>
      </dgm:t>
    </dgm:pt>
    <dgm:pt modelId="{7C3C5877-AE73-4432-B2CA-5D3CBA51CE04}" type="sibTrans" cxnId="{3A189434-D57D-4909-B566-399070509FF9}">
      <dgm:prSet/>
      <dgm:spPr/>
      <dgm:t>
        <a:bodyPr/>
        <a:lstStyle/>
        <a:p>
          <a:endParaRPr lang="en-US"/>
        </a:p>
      </dgm:t>
    </dgm:pt>
    <dgm:pt modelId="{F6CF982E-32CC-4A3B-A3FC-B42DDACBB459}">
      <dgm:prSet phldrT="[Text]"/>
      <dgm:spPr/>
      <dgm:t>
        <a:bodyPr/>
        <a:lstStyle/>
        <a:p>
          <a:r>
            <a:rPr lang="en-US" dirty="0" smtClean="0"/>
            <a:t>Change food texture to semi-liquids</a:t>
          </a:r>
          <a:endParaRPr lang="en-US" dirty="0"/>
        </a:p>
      </dgm:t>
    </dgm:pt>
    <dgm:pt modelId="{69B29EF9-69C5-484F-BB2A-893EDFB240A3}" type="parTrans" cxnId="{AF352127-A59F-49A2-8F0F-A724BBF56058}">
      <dgm:prSet/>
      <dgm:spPr/>
      <dgm:t>
        <a:bodyPr/>
        <a:lstStyle/>
        <a:p>
          <a:endParaRPr lang="en-US"/>
        </a:p>
      </dgm:t>
    </dgm:pt>
    <dgm:pt modelId="{E85682E5-DD1A-4E27-AB7D-74AAB7333355}" type="sibTrans" cxnId="{AF352127-A59F-49A2-8F0F-A724BBF56058}">
      <dgm:prSet/>
      <dgm:spPr/>
      <dgm:t>
        <a:bodyPr/>
        <a:lstStyle/>
        <a:p>
          <a:endParaRPr lang="en-US"/>
        </a:p>
      </dgm:t>
    </dgm:pt>
    <dgm:pt modelId="{E822027B-5C14-4669-BD9D-A6FEB2A1BE8D}" type="pres">
      <dgm:prSet presAssocID="{5727C518-9186-4409-A858-483E7D12074A}" presName="Name0" presStyleCnt="0">
        <dgm:presLayoutVars>
          <dgm:dir/>
          <dgm:resizeHandles val="exact"/>
        </dgm:presLayoutVars>
      </dgm:prSet>
      <dgm:spPr/>
    </dgm:pt>
    <dgm:pt modelId="{95408991-F859-45DA-AA02-5F938990F6BB}" type="pres">
      <dgm:prSet presAssocID="{552E4863-1CEB-453B-B8CD-CB14FF066B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4BE9-9254-4A24-A23F-82D675AD57B6}" type="pres">
      <dgm:prSet presAssocID="{7C3C5877-AE73-4432-B2CA-5D3CBA51CE0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425F3F5-9B63-4577-A5A4-08217E074D37}" type="pres">
      <dgm:prSet presAssocID="{7C3C5877-AE73-4432-B2CA-5D3CBA51CE0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58106A-2658-4233-A135-233113347358}" type="pres">
      <dgm:prSet presAssocID="{F6CF982E-32CC-4A3B-A3FC-B42DDACBB45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89434-D57D-4909-B566-399070509FF9}" srcId="{5727C518-9186-4409-A858-483E7D12074A}" destId="{552E4863-1CEB-453B-B8CD-CB14FF066B3D}" srcOrd="0" destOrd="0" parTransId="{3F2396CD-105E-46F5-9B74-7CCF3562E4A9}" sibTransId="{7C3C5877-AE73-4432-B2CA-5D3CBA51CE04}"/>
    <dgm:cxn modelId="{7B6E0079-2276-4809-94E3-42888487A3E3}" type="presOf" srcId="{F6CF982E-32CC-4A3B-A3FC-B42DDACBB459}" destId="{E258106A-2658-4233-A135-233113347358}" srcOrd="0" destOrd="0" presId="urn:microsoft.com/office/officeart/2005/8/layout/process1"/>
    <dgm:cxn modelId="{F7D95E9D-C779-4A02-B556-1F3B929EEB6C}" type="presOf" srcId="{552E4863-1CEB-453B-B8CD-CB14FF066B3D}" destId="{95408991-F859-45DA-AA02-5F938990F6BB}" srcOrd="0" destOrd="0" presId="urn:microsoft.com/office/officeart/2005/8/layout/process1"/>
    <dgm:cxn modelId="{AF352127-A59F-49A2-8F0F-A724BBF56058}" srcId="{5727C518-9186-4409-A858-483E7D12074A}" destId="{F6CF982E-32CC-4A3B-A3FC-B42DDACBB459}" srcOrd="1" destOrd="0" parTransId="{69B29EF9-69C5-484F-BB2A-893EDFB240A3}" sibTransId="{E85682E5-DD1A-4E27-AB7D-74AAB7333355}"/>
    <dgm:cxn modelId="{DAE2CCF9-DD9F-4C79-8FE8-4E53DFA7C3A4}" type="presOf" srcId="{5727C518-9186-4409-A858-483E7D12074A}" destId="{E822027B-5C14-4669-BD9D-A6FEB2A1BE8D}" srcOrd="0" destOrd="0" presId="urn:microsoft.com/office/officeart/2005/8/layout/process1"/>
    <dgm:cxn modelId="{D187E75E-2BA4-4302-A972-0AB02CEFC4EE}" type="presOf" srcId="{7C3C5877-AE73-4432-B2CA-5D3CBA51CE04}" destId="{7425F3F5-9B63-4577-A5A4-08217E074D37}" srcOrd="1" destOrd="0" presId="urn:microsoft.com/office/officeart/2005/8/layout/process1"/>
    <dgm:cxn modelId="{9C8E43E5-9024-4731-8D68-C317B76B784E}" type="presOf" srcId="{7C3C5877-AE73-4432-B2CA-5D3CBA51CE04}" destId="{28314BE9-9254-4A24-A23F-82D675AD57B6}" srcOrd="0" destOrd="0" presId="urn:microsoft.com/office/officeart/2005/8/layout/process1"/>
    <dgm:cxn modelId="{82985CC5-CD01-4116-A0E9-3059B1E4D529}" type="presParOf" srcId="{E822027B-5C14-4669-BD9D-A6FEB2A1BE8D}" destId="{95408991-F859-45DA-AA02-5F938990F6BB}" srcOrd="0" destOrd="0" presId="urn:microsoft.com/office/officeart/2005/8/layout/process1"/>
    <dgm:cxn modelId="{2354C28D-97F8-4852-92CC-065DCFCE9654}" type="presParOf" srcId="{E822027B-5C14-4669-BD9D-A6FEB2A1BE8D}" destId="{28314BE9-9254-4A24-A23F-82D675AD57B6}" srcOrd="1" destOrd="0" presId="urn:microsoft.com/office/officeart/2005/8/layout/process1"/>
    <dgm:cxn modelId="{66C08A56-5AF4-4858-8853-8D853FBFE7A1}" type="presParOf" srcId="{28314BE9-9254-4A24-A23F-82D675AD57B6}" destId="{7425F3F5-9B63-4577-A5A4-08217E074D37}" srcOrd="0" destOrd="0" presId="urn:microsoft.com/office/officeart/2005/8/layout/process1"/>
    <dgm:cxn modelId="{D547E559-0947-4751-A170-F4C0CC5A0881}" type="presParOf" srcId="{E822027B-5C14-4669-BD9D-A6FEB2A1BE8D}" destId="{E258106A-2658-4233-A135-23311334735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27C518-9186-4409-A858-483E7D1207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552E4863-1CEB-453B-B8CD-CB14FF066B3D}">
      <dgm:prSet phldrT="[Text]"/>
      <dgm:spPr/>
      <dgm:t>
        <a:bodyPr/>
        <a:lstStyle/>
        <a:p>
          <a:r>
            <a:rPr lang="en-US" dirty="0" smtClean="0"/>
            <a:t>Won’t open mouth</a:t>
          </a:r>
          <a:endParaRPr lang="en-US" dirty="0"/>
        </a:p>
      </dgm:t>
    </dgm:pt>
    <dgm:pt modelId="{3F2396CD-105E-46F5-9B74-7CCF3562E4A9}" type="parTrans" cxnId="{3A189434-D57D-4909-B566-399070509FF9}">
      <dgm:prSet/>
      <dgm:spPr/>
      <dgm:t>
        <a:bodyPr/>
        <a:lstStyle/>
        <a:p>
          <a:endParaRPr lang="en-US"/>
        </a:p>
      </dgm:t>
    </dgm:pt>
    <dgm:pt modelId="{7C3C5877-AE73-4432-B2CA-5D3CBA51CE04}" type="sibTrans" cxnId="{3A189434-D57D-4909-B566-399070509FF9}">
      <dgm:prSet/>
      <dgm:spPr/>
      <dgm:t>
        <a:bodyPr/>
        <a:lstStyle/>
        <a:p>
          <a:endParaRPr lang="en-US"/>
        </a:p>
      </dgm:t>
    </dgm:pt>
    <dgm:pt modelId="{580EF24E-15DE-493E-8407-F65F5B0E935F}">
      <dgm:prSet phldrT="[Text]"/>
      <dgm:spPr/>
      <dgm:t>
        <a:bodyPr/>
        <a:lstStyle/>
        <a:p>
          <a:r>
            <a:rPr lang="en-US" dirty="0" smtClean="0"/>
            <a:t>Touch cheek with cold spoon to help open</a:t>
          </a:r>
          <a:endParaRPr lang="en-US" dirty="0"/>
        </a:p>
      </dgm:t>
    </dgm:pt>
    <dgm:pt modelId="{110EDA8A-3182-4EC3-A764-A6EA678A01A4}" type="parTrans" cxnId="{A59224EF-6821-483D-A6F2-7D42ECB53E10}">
      <dgm:prSet/>
      <dgm:spPr/>
      <dgm:t>
        <a:bodyPr/>
        <a:lstStyle/>
        <a:p>
          <a:endParaRPr lang="en-US"/>
        </a:p>
      </dgm:t>
    </dgm:pt>
    <dgm:pt modelId="{4783E213-3332-428D-87D0-6792D18B99C8}" type="sibTrans" cxnId="{A59224EF-6821-483D-A6F2-7D42ECB53E10}">
      <dgm:prSet/>
      <dgm:spPr/>
      <dgm:t>
        <a:bodyPr/>
        <a:lstStyle/>
        <a:p>
          <a:endParaRPr lang="en-US"/>
        </a:p>
      </dgm:t>
    </dgm:pt>
    <dgm:pt modelId="{E822027B-5C14-4669-BD9D-A6FEB2A1BE8D}" type="pres">
      <dgm:prSet presAssocID="{5727C518-9186-4409-A858-483E7D12074A}" presName="Name0" presStyleCnt="0">
        <dgm:presLayoutVars>
          <dgm:dir/>
          <dgm:resizeHandles val="exact"/>
        </dgm:presLayoutVars>
      </dgm:prSet>
      <dgm:spPr/>
    </dgm:pt>
    <dgm:pt modelId="{95408991-F859-45DA-AA02-5F938990F6BB}" type="pres">
      <dgm:prSet presAssocID="{552E4863-1CEB-453B-B8CD-CB14FF066B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4BE9-9254-4A24-A23F-82D675AD57B6}" type="pres">
      <dgm:prSet presAssocID="{7C3C5877-AE73-4432-B2CA-5D3CBA51CE0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425F3F5-9B63-4577-A5A4-08217E074D37}" type="pres">
      <dgm:prSet presAssocID="{7C3C5877-AE73-4432-B2CA-5D3CBA51CE0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D2FC48A-14CF-4241-AC1D-4400183A9670}" type="pres">
      <dgm:prSet presAssocID="{580EF24E-15DE-493E-8407-F65F5B0E93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9224EF-6821-483D-A6F2-7D42ECB53E10}" srcId="{5727C518-9186-4409-A858-483E7D12074A}" destId="{580EF24E-15DE-493E-8407-F65F5B0E935F}" srcOrd="1" destOrd="0" parTransId="{110EDA8A-3182-4EC3-A764-A6EA678A01A4}" sibTransId="{4783E213-3332-428D-87D0-6792D18B99C8}"/>
    <dgm:cxn modelId="{3A189434-D57D-4909-B566-399070509FF9}" srcId="{5727C518-9186-4409-A858-483E7D12074A}" destId="{552E4863-1CEB-453B-B8CD-CB14FF066B3D}" srcOrd="0" destOrd="0" parTransId="{3F2396CD-105E-46F5-9B74-7CCF3562E4A9}" sibTransId="{7C3C5877-AE73-4432-B2CA-5D3CBA51CE04}"/>
    <dgm:cxn modelId="{F7D95E9D-C779-4A02-B556-1F3B929EEB6C}" type="presOf" srcId="{552E4863-1CEB-453B-B8CD-CB14FF066B3D}" destId="{95408991-F859-45DA-AA02-5F938990F6BB}" srcOrd="0" destOrd="0" presId="urn:microsoft.com/office/officeart/2005/8/layout/process1"/>
    <dgm:cxn modelId="{98C8C6B3-CD59-4E68-9665-74DB0736C933}" type="presOf" srcId="{580EF24E-15DE-493E-8407-F65F5B0E935F}" destId="{6D2FC48A-14CF-4241-AC1D-4400183A9670}" srcOrd="0" destOrd="0" presId="urn:microsoft.com/office/officeart/2005/8/layout/process1"/>
    <dgm:cxn modelId="{DAE2CCF9-DD9F-4C79-8FE8-4E53DFA7C3A4}" type="presOf" srcId="{5727C518-9186-4409-A858-483E7D12074A}" destId="{E822027B-5C14-4669-BD9D-A6FEB2A1BE8D}" srcOrd="0" destOrd="0" presId="urn:microsoft.com/office/officeart/2005/8/layout/process1"/>
    <dgm:cxn modelId="{D187E75E-2BA4-4302-A972-0AB02CEFC4EE}" type="presOf" srcId="{7C3C5877-AE73-4432-B2CA-5D3CBA51CE04}" destId="{7425F3F5-9B63-4577-A5A4-08217E074D37}" srcOrd="1" destOrd="0" presId="urn:microsoft.com/office/officeart/2005/8/layout/process1"/>
    <dgm:cxn modelId="{9C8E43E5-9024-4731-8D68-C317B76B784E}" type="presOf" srcId="{7C3C5877-AE73-4432-B2CA-5D3CBA51CE04}" destId="{28314BE9-9254-4A24-A23F-82D675AD57B6}" srcOrd="0" destOrd="0" presId="urn:microsoft.com/office/officeart/2005/8/layout/process1"/>
    <dgm:cxn modelId="{82985CC5-CD01-4116-A0E9-3059B1E4D529}" type="presParOf" srcId="{E822027B-5C14-4669-BD9D-A6FEB2A1BE8D}" destId="{95408991-F859-45DA-AA02-5F938990F6BB}" srcOrd="0" destOrd="0" presId="urn:microsoft.com/office/officeart/2005/8/layout/process1"/>
    <dgm:cxn modelId="{2354C28D-97F8-4852-92CC-065DCFCE9654}" type="presParOf" srcId="{E822027B-5C14-4669-BD9D-A6FEB2A1BE8D}" destId="{28314BE9-9254-4A24-A23F-82D675AD57B6}" srcOrd="1" destOrd="0" presId="urn:microsoft.com/office/officeart/2005/8/layout/process1"/>
    <dgm:cxn modelId="{66C08A56-5AF4-4858-8853-8D853FBFE7A1}" type="presParOf" srcId="{28314BE9-9254-4A24-A23F-82D675AD57B6}" destId="{7425F3F5-9B63-4577-A5A4-08217E074D37}" srcOrd="0" destOrd="0" presId="urn:microsoft.com/office/officeart/2005/8/layout/process1"/>
    <dgm:cxn modelId="{17A11A31-E426-448D-8BE2-539A06C6CBFB}" type="presParOf" srcId="{E822027B-5C14-4669-BD9D-A6FEB2A1BE8D}" destId="{6D2FC48A-14CF-4241-AC1D-4400183A967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8D04F-2CEA-40C7-888D-D66510D7DBC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C5C9D283-E3DC-4EA1-9E13-16A143B10DFD}">
      <dgm:prSet phldrT="[Text]"/>
      <dgm:spPr/>
      <dgm:t>
        <a:bodyPr/>
        <a:lstStyle/>
        <a:p>
          <a:r>
            <a:rPr lang="en-US" smtClean="0"/>
            <a:t>Muscles</a:t>
          </a:r>
          <a:endParaRPr lang="en-US"/>
        </a:p>
      </dgm:t>
    </dgm:pt>
    <dgm:pt modelId="{D13E7ABD-4CE2-4537-AE83-30056F1DD16B}" type="parTrans" cxnId="{4D1092D7-1E3A-4EDF-8CAA-AEBE5159A79F}">
      <dgm:prSet/>
      <dgm:spPr/>
      <dgm:t>
        <a:bodyPr/>
        <a:lstStyle/>
        <a:p>
          <a:endParaRPr lang="en-US"/>
        </a:p>
      </dgm:t>
    </dgm:pt>
    <dgm:pt modelId="{6CABC058-E446-413D-A5E1-34E3F0A21DC2}" type="sibTrans" cxnId="{4D1092D7-1E3A-4EDF-8CAA-AEBE5159A79F}">
      <dgm:prSet/>
      <dgm:spPr/>
      <dgm:t>
        <a:bodyPr/>
        <a:lstStyle/>
        <a:p>
          <a:endParaRPr lang="en-US"/>
        </a:p>
      </dgm:t>
    </dgm:pt>
    <dgm:pt modelId="{64FB0ECE-22B0-4D12-A493-B0EC6D99ECEB}">
      <dgm:prSet/>
      <dgm:spPr/>
      <dgm:t>
        <a:bodyPr/>
        <a:lstStyle/>
        <a:p>
          <a:r>
            <a:rPr lang="en-US" dirty="0" smtClean="0"/>
            <a:t>Skeletal System </a:t>
          </a:r>
        </a:p>
      </dgm:t>
    </dgm:pt>
    <dgm:pt modelId="{B22AB05B-2A49-40BC-A32D-1C9D5B1C47EE}" type="parTrans" cxnId="{38FCF59F-B15C-49D5-B7AF-97DBAE58C2E4}">
      <dgm:prSet/>
      <dgm:spPr/>
      <dgm:t>
        <a:bodyPr/>
        <a:lstStyle/>
        <a:p>
          <a:endParaRPr lang="en-US"/>
        </a:p>
      </dgm:t>
    </dgm:pt>
    <dgm:pt modelId="{71B4C794-F1E5-4512-ABD0-65B447E1DF97}" type="sibTrans" cxnId="{38FCF59F-B15C-49D5-B7AF-97DBAE58C2E4}">
      <dgm:prSet/>
      <dgm:spPr/>
      <dgm:t>
        <a:bodyPr/>
        <a:lstStyle/>
        <a:p>
          <a:endParaRPr lang="en-US"/>
        </a:p>
      </dgm:t>
    </dgm:pt>
    <dgm:pt modelId="{70469A93-13A0-4A2E-B279-550D16EEC119}">
      <dgm:prSet/>
      <dgm:spPr/>
      <dgm:t>
        <a:bodyPr/>
        <a:lstStyle/>
        <a:p>
          <a:r>
            <a:rPr lang="en-US" dirty="0" smtClean="0"/>
            <a:t>Cardiovascular System</a:t>
          </a:r>
        </a:p>
      </dgm:t>
    </dgm:pt>
    <dgm:pt modelId="{D7046E86-3BB8-4E70-A5B5-E0CB78F6F779}" type="parTrans" cxnId="{5391408F-F994-4C95-A0CC-27FFC1EC5A4C}">
      <dgm:prSet/>
      <dgm:spPr/>
      <dgm:t>
        <a:bodyPr/>
        <a:lstStyle/>
        <a:p>
          <a:endParaRPr lang="en-US"/>
        </a:p>
      </dgm:t>
    </dgm:pt>
    <dgm:pt modelId="{F3A59815-8E2B-4D06-94D3-4D78D6510131}" type="sibTrans" cxnId="{5391408F-F994-4C95-A0CC-27FFC1EC5A4C}">
      <dgm:prSet/>
      <dgm:spPr/>
      <dgm:t>
        <a:bodyPr/>
        <a:lstStyle/>
        <a:p>
          <a:endParaRPr lang="en-US"/>
        </a:p>
      </dgm:t>
    </dgm:pt>
    <dgm:pt modelId="{FA9E4C47-E680-4F9D-8FA8-45C8B2A61FFE}">
      <dgm:prSet/>
      <dgm:spPr/>
      <dgm:t>
        <a:bodyPr/>
        <a:lstStyle/>
        <a:p>
          <a:r>
            <a:rPr lang="en-US" dirty="0" smtClean="0"/>
            <a:t>Body Composition</a:t>
          </a:r>
        </a:p>
      </dgm:t>
    </dgm:pt>
    <dgm:pt modelId="{85DCC40A-87FD-4423-8FFC-49B3EDA8019F}" type="parTrans" cxnId="{A0DD1F9E-897A-4C8F-8167-F1B19829E951}">
      <dgm:prSet/>
      <dgm:spPr/>
      <dgm:t>
        <a:bodyPr/>
        <a:lstStyle/>
        <a:p>
          <a:endParaRPr lang="en-US"/>
        </a:p>
      </dgm:t>
    </dgm:pt>
    <dgm:pt modelId="{3051D4CD-5D90-417A-A65C-EF03CF3ED895}" type="sibTrans" cxnId="{A0DD1F9E-897A-4C8F-8167-F1B19829E951}">
      <dgm:prSet/>
      <dgm:spPr/>
      <dgm:t>
        <a:bodyPr/>
        <a:lstStyle/>
        <a:p>
          <a:endParaRPr lang="en-US"/>
        </a:p>
      </dgm:t>
    </dgm:pt>
    <dgm:pt modelId="{B9D3D1F1-FF4B-4C7F-8D94-3BB0A6C3F2E1}" type="pres">
      <dgm:prSet presAssocID="{BBF8D04F-2CEA-40C7-888D-D66510D7DBC3}" presName="Name0" presStyleCnt="0">
        <dgm:presLayoutVars>
          <dgm:dir/>
          <dgm:animLvl val="lvl"/>
          <dgm:resizeHandles/>
        </dgm:presLayoutVars>
      </dgm:prSet>
      <dgm:spPr/>
    </dgm:pt>
    <dgm:pt modelId="{9CD64617-62FE-4DFC-A99C-99E9B90066FA}" type="pres">
      <dgm:prSet presAssocID="{C5C9D283-E3DC-4EA1-9E13-16A143B10DFD}" presName="linNode" presStyleCnt="0"/>
      <dgm:spPr/>
    </dgm:pt>
    <dgm:pt modelId="{F109C5EA-2299-4897-9D62-CB0E30683793}" type="pres">
      <dgm:prSet presAssocID="{C5C9D283-E3DC-4EA1-9E13-16A143B10DF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C0F4C-9CBF-4010-909F-DC19ECADA563}" type="pres">
      <dgm:prSet presAssocID="{C5C9D283-E3DC-4EA1-9E13-16A143B10DFD}" presName="childShp" presStyleLbl="bgAccFollowNode1" presStyleIdx="0" presStyleCnt="4">
        <dgm:presLayoutVars>
          <dgm:bulletEnabled val="1"/>
        </dgm:presLayoutVars>
      </dgm:prSet>
      <dgm:spPr/>
    </dgm:pt>
    <dgm:pt modelId="{A60E3009-6BA2-4C52-8122-23CE7467EDE9}" type="pres">
      <dgm:prSet presAssocID="{6CABC058-E446-413D-A5E1-34E3F0A21DC2}" presName="spacing" presStyleCnt="0"/>
      <dgm:spPr/>
    </dgm:pt>
    <dgm:pt modelId="{2AC37C7B-32E3-4221-A8D9-B579D4283507}" type="pres">
      <dgm:prSet presAssocID="{64FB0ECE-22B0-4D12-A493-B0EC6D99ECEB}" presName="linNode" presStyleCnt="0"/>
      <dgm:spPr/>
    </dgm:pt>
    <dgm:pt modelId="{1460F4DB-F2AA-4902-A655-0498C5FE460E}" type="pres">
      <dgm:prSet presAssocID="{64FB0ECE-22B0-4D12-A493-B0EC6D99ECE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4AC89-BCB3-4ABE-A36F-97FED23A5D76}" type="pres">
      <dgm:prSet presAssocID="{64FB0ECE-22B0-4D12-A493-B0EC6D99ECEB}" presName="childShp" presStyleLbl="bgAccFollowNode1" presStyleIdx="1" presStyleCnt="4">
        <dgm:presLayoutVars>
          <dgm:bulletEnabled val="1"/>
        </dgm:presLayoutVars>
      </dgm:prSet>
      <dgm:spPr/>
    </dgm:pt>
    <dgm:pt modelId="{D8EA30F9-83C7-4679-90BC-8046F91F94BB}" type="pres">
      <dgm:prSet presAssocID="{71B4C794-F1E5-4512-ABD0-65B447E1DF97}" presName="spacing" presStyleCnt="0"/>
      <dgm:spPr/>
    </dgm:pt>
    <dgm:pt modelId="{325FC13E-7DC6-4313-B719-A2A59D6F260D}" type="pres">
      <dgm:prSet presAssocID="{70469A93-13A0-4A2E-B279-550D16EEC119}" presName="linNode" presStyleCnt="0"/>
      <dgm:spPr/>
    </dgm:pt>
    <dgm:pt modelId="{A13CB957-1E79-42AD-A0B3-D957D8358D05}" type="pres">
      <dgm:prSet presAssocID="{70469A93-13A0-4A2E-B279-550D16EEC11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E8B42-1B56-4E23-B272-524253FA31AE}" type="pres">
      <dgm:prSet presAssocID="{70469A93-13A0-4A2E-B279-550D16EEC119}" presName="childShp" presStyleLbl="bgAccFollowNode1" presStyleIdx="2" presStyleCnt="4">
        <dgm:presLayoutVars>
          <dgm:bulletEnabled val="1"/>
        </dgm:presLayoutVars>
      </dgm:prSet>
      <dgm:spPr/>
    </dgm:pt>
    <dgm:pt modelId="{CCFE649C-9CEC-4AFB-AE34-380B328037DE}" type="pres">
      <dgm:prSet presAssocID="{F3A59815-8E2B-4D06-94D3-4D78D6510131}" presName="spacing" presStyleCnt="0"/>
      <dgm:spPr/>
    </dgm:pt>
    <dgm:pt modelId="{A5A06E90-0A8C-46B1-B088-305F1E7069A9}" type="pres">
      <dgm:prSet presAssocID="{FA9E4C47-E680-4F9D-8FA8-45C8B2A61FFE}" presName="linNode" presStyleCnt="0"/>
      <dgm:spPr/>
    </dgm:pt>
    <dgm:pt modelId="{01074E41-5E19-449F-A55B-BFC62E877F87}" type="pres">
      <dgm:prSet presAssocID="{FA9E4C47-E680-4F9D-8FA8-45C8B2A61FF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44C9A-C9F6-41DF-AEC0-CB32BD09896D}" type="pres">
      <dgm:prSet presAssocID="{FA9E4C47-E680-4F9D-8FA8-45C8B2A61FFE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38FCF59F-B15C-49D5-B7AF-97DBAE58C2E4}" srcId="{BBF8D04F-2CEA-40C7-888D-D66510D7DBC3}" destId="{64FB0ECE-22B0-4D12-A493-B0EC6D99ECEB}" srcOrd="1" destOrd="0" parTransId="{B22AB05B-2A49-40BC-A32D-1C9D5B1C47EE}" sibTransId="{71B4C794-F1E5-4512-ABD0-65B447E1DF97}"/>
    <dgm:cxn modelId="{5391408F-F994-4C95-A0CC-27FFC1EC5A4C}" srcId="{BBF8D04F-2CEA-40C7-888D-D66510D7DBC3}" destId="{70469A93-13A0-4A2E-B279-550D16EEC119}" srcOrd="2" destOrd="0" parTransId="{D7046E86-3BB8-4E70-A5B5-E0CB78F6F779}" sibTransId="{F3A59815-8E2B-4D06-94D3-4D78D6510131}"/>
    <dgm:cxn modelId="{23999C00-D9C7-4658-959F-0411306D32F5}" type="presOf" srcId="{FA9E4C47-E680-4F9D-8FA8-45C8B2A61FFE}" destId="{01074E41-5E19-449F-A55B-BFC62E877F87}" srcOrd="0" destOrd="0" presId="urn:microsoft.com/office/officeart/2005/8/layout/vList6"/>
    <dgm:cxn modelId="{4D1092D7-1E3A-4EDF-8CAA-AEBE5159A79F}" srcId="{BBF8D04F-2CEA-40C7-888D-D66510D7DBC3}" destId="{C5C9D283-E3DC-4EA1-9E13-16A143B10DFD}" srcOrd="0" destOrd="0" parTransId="{D13E7ABD-4CE2-4537-AE83-30056F1DD16B}" sibTransId="{6CABC058-E446-413D-A5E1-34E3F0A21DC2}"/>
    <dgm:cxn modelId="{4F522F3F-DBE2-4BF6-8885-5CD978A6998F}" type="presOf" srcId="{BBF8D04F-2CEA-40C7-888D-D66510D7DBC3}" destId="{B9D3D1F1-FF4B-4C7F-8D94-3BB0A6C3F2E1}" srcOrd="0" destOrd="0" presId="urn:microsoft.com/office/officeart/2005/8/layout/vList6"/>
    <dgm:cxn modelId="{EAC5D551-703A-4A15-BFA4-944941364681}" type="presOf" srcId="{64FB0ECE-22B0-4D12-A493-B0EC6D99ECEB}" destId="{1460F4DB-F2AA-4902-A655-0498C5FE460E}" srcOrd="0" destOrd="0" presId="urn:microsoft.com/office/officeart/2005/8/layout/vList6"/>
    <dgm:cxn modelId="{A5C7BF01-71AC-479B-80DA-9EB32451F807}" type="presOf" srcId="{C5C9D283-E3DC-4EA1-9E13-16A143B10DFD}" destId="{F109C5EA-2299-4897-9D62-CB0E30683793}" srcOrd="0" destOrd="0" presId="urn:microsoft.com/office/officeart/2005/8/layout/vList6"/>
    <dgm:cxn modelId="{CE548183-8B9B-461D-8587-63A472B0FB74}" type="presOf" srcId="{70469A93-13A0-4A2E-B279-550D16EEC119}" destId="{A13CB957-1E79-42AD-A0B3-D957D8358D05}" srcOrd="0" destOrd="0" presId="urn:microsoft.com/office/officeart/2005/8/layout/vList6"/>
    <dgm:cxn modelId="{A0DD1F9E-897A-4C8F-8167-F1B19829E951}" srcId="{BBF8D04F-2CEA-40C7-888D-D66510D7DBC3}" destId="{FA9E4C47-E680-4F9D-8FA8-45C8B2A61FFE}" srcOrd="3" destOrd="0" parTransId="{85DCC40A-87FD-4423-8FFC-49B3EDA8019F}" sibTransId="{3051D4CD-5D90-417A-A65C-EF03CF3ED895}"/>
    <dgm:cxn modelId="{15069F25-CE6A-4170-98B3-A8DD19658097}" type="presParOf" srcId="{B9D3D1F1-FF4B-4C7F-8D94-3BB0A6C3F2E1}" destId="{9CD64617-62FE-4DFC-A99C-99E9B90066FA}" srcOrd="0" destOrd="0" presId="urn:microsoft.com/office/officeart/2005/8/layout/vList6"/>
    <dgm:cxn modelId="{11EA5112-AE93-4C71-A739-8D06E6C25363}" type="presParOf" srcId="{9CD64617-62FE-4DFC-A99C-99E9B90066FA}" destId="{F109C5EA-2299-4897-9D62-CB0E30683793}" srcOrd="0" destOrd="0" presId="urn:microsoft.com/office/officeart/2005/8/layout/vList6"/>
    <dgm:cxn modelId="{D7076AF3-5635-4AB3-B6F6-348573F194A9}" type="presParOf" srcId="{9CD64617-62FE-4DFC-A99C-99E9B90066FA}" destId="{D07C0F4C-9CBF-4010-909F-DC19ECADA563}" srcOrd="1" destOrd="0" presId="urn:microsoft.com/office/officeart/2005/8/layout/vList6"/>
    <dgm:cxn modelId="{514AF645-EC81-4A0E-B63D-A5DE9EDE8DF0}" type="presParOf" srcId="{B9D3D1F1-FF4B-4C7F-8D94-3BB0A6C3F2E1}" destId="{A60E3009-6BA2-4C52-8122-23CE7467EDE9}" srcOrd="1" destOrd="0" presId="urn:microsoft.com/office/officeart/2005/8/layout/vList6"/>
    <dgm:cxn modelId="{B81E5D17-5436-47CB-B1FC-7AA3E372C73A}" type="presParOf" srcId="{B9D3D1F1-FF4B-4C7F-8D94-3BB0A6C3F2E1}" destId="{2AC37C7B-32E3-4221-A8D9-B579D4283507}" srcOrd="2" destOrd="0" presId="urn:microsoft.com/office/officeart/2005/8/layout/vList6"/>
    <dgm:cxn modelId="{DD4BA0E9-C054-4A9E-AF46-4A438075E4E7}" type="presParOf" srcId="{2AC37C7B-32E3-4221-A8D9-B579D4283507}" destId="{1460F4DB-F2AA-4902-A655-0498C5FE460E}" srcOrd="0" destOrd="0" presId="urn:microsoft.com/office/officeart/2005/8/layout/vList6"/>
    <dgm:cxn modelId="{75CFE516-72B7-4B60-B399-5CEF1D92BF31}" type="presParOf" srcId="{2AC37C7B-32E3-4221-A8D9-B579D4283507}" destId="{BF34AC89-BCB3-4ABE-A36F-97FED23A5D76}" srcOrd="1" destOrd="0" presId="urn:microsoft.com/office/officeart/2005/8/layout/vList6"/>
    <dgm:cxn modelId="{3478766E-2A3D-461A-AA99-2F9B734A7B0C}" type="presParOf" srcId="{B9D3D1F1-FF4B-4C7F-8D94-3BB0A6C3F2E1}" destId="{D8EA30F9-83C7-4679-90BC-8046F91F94BB}" srcOrd="3" destOrd="0" presId="urn:microsoft.com/office/officeart/2005/8/layout/vList6"/>
    <dgm:cxn modelId="{E49ADDF4-EFE5-4CA1-87BC-F31E6B289964}" type="presParOf" srcId="{B9D3D1F1-FF4B-4C7F-8D94-3BB0A6C3F2E1}" destId="{325FC13E-7DC6-4313-B719-A2A59D6F260D}" srcOrd="4" destOrd="0" presId="urn:microsoft.com/office/officeart/2005/8/layout/vList6"/>
    <dgm:cxn modelId="{5FBE3505-3F9F-44E1-A4CA-BEDDD3E2CED9}" type="presParOf" srcId="{325FC13E-7DC6-4313-B719-A2A59D6F260D}" destId="{A13CB957-1E79-42AD-A0B3-D957D8358D05}" srcOrd="0" destOrd="0" presId="urn:microsoft.com/office/officeart/2005/8/layout/vList6"/>
    <dgm:cxn modelId="{6A5632D2-920B-44A3-B812-3B6E545D2D56}" type="presParOf" srcId="{325FC13E-7DC6-4313-B719-A2A59D6F260D}" destId="{0A9E8B42-1B56-4E23-B272-524253FA31AE}" srcOrd="1" destOrd="0" presId="urn:microsoft.com/office/officeart/2005/8/layout/vList6"/>
    <dgm:cxn modelId="{268649A7-0953-41D2-871C-F05AEE6FC4D4}" type="presParOf" srcId="{B9D3D1F1-FF4B-4C7F-8D94-3BB0A6C3F2E1}" destId="{CCFE649C-9CEC-4AFB-AE34-380B328037DE}" srcOrd="5" destOrd="0" presId="urn:microsoft.com/office/officeart/2005/8/layout/vList6"/>
    <dgm:cxn modelId="{C5BD5B54-3B66-49BF-BE7C-CBF99DCD3DF6}" type="presParOf" srcId="{B9D3D1F1-FF4B-4C7F-8D94-3BB0A6C3F2E1}" destId="{A5A06E90-0A8C-46B1-B088-305F1E7069A9}" srcOrd="6" destOrd="0" presId="urn:microsoft.com/office/officeart/2005/8/layout/vList6"/>
    <dgm:cxn modelId="{E5AEB547-75C6-493E-BDE3-219D85125BC9}" type="presParOf" srcId="{A5A06E90-0A8C-46B1-B088-305F1E7069A9}" destId="{01074E41-5E19-449F-A55B-BFC62E877F87}" srcOrd="0" destOrd="0" presId="urn:microsoft.com/office/officeart/2005/8/layout/vList6"/>
    <dgm:cxn modelId="{149F9906-4113-4FC4-82BB-0C7E50D4C06D}" type="presParOf" srcId="{A5A06E90-0A8C-46B1-B088-305F1E7069A9}" destId="{D4344C9A-C9F6-41DF-AEC0-CB32BD0989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27C518-9186-4409-A858-483E7D12074A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552E4863-1CEB-453B-B8CD-CB14FF066B3D}">
      <dgm:prSet phldrT="[Text]"/>
      <dgm:spPr/>
      <dgm:t>
        <a:bodyPr/>
        <a:lstStyle/>
        <a:p>
          <a:r>
            <a:rPr lang="en-US" dirty="0" smtClean="0"/>
            <a:t>Shaking head no at food</a:t>
          </a:r>
          <a:endParaRPr lang="en-US" dirty="0"/>
        </a:p>
      </dgm:t>
    </dgm:pt>
    <dgm:pt modelId="{3F2396CD-105E-46F5-9B74-7CCF3562E4A9}" type="parTrans" cxnId="{3A189434-D57D-4909-B566-399070509FF9}">
      <dgm:prSet/>
      <dgm:spPr/>
      <dgm:t>
        <a:bodyPr/>
        <a:lstStyle/>
        <a:p>
          <a:endParaRPr lang="en-US"/>
        </a:p>
      </dgm:t>
    </dgm:pt>
    <dgm:pt modelId="{7C3C5877-AE73-4432-B2CA-5D3CBA51CE04}" type="sibTrans" cxnId="{3A189434-D57D-4909-B566-399070509FF9}">
      <dgm:prSet/>
      <dgm:spPr/>
      <dgm:t>
        <a:bodyPr/>
        <a:lstStyle/>
        <a:p>
          <a:endParaRPr lang="en-US"/>
        </a:p>
      </dgm:t>
    </dgm:pt>
    <dgm:pt modelId="{6E48C68E-7DEB-4672-A722-6CDF2B16E7FE}">
      <dgm:prSet phldrT="[Text]"/>
      <dgm:spPr/>
      <dgm:t>
        <a:bodyPr/>
        <a:lstStyle/>
        <a:p>
          <a:r>
            <a:rPr lang="en-US" dirty="0" smtClean="0"/>
            <a:t>Ignore negative behavior and avoid direct conflict, encouraging the person to eat all the food on their place</a:t>
          </a:r>
          <a:endParaRPr lang="en-US" dirty="0"/>
        </a:p>
      </dgm:t>
    </dgm:pt>
    <dgm:pt modelId="{342B3952-4633-40E3-B0DD-3E6775BB06EF}" type="parTrans" cxnId="{6204A1F0-F2F2-4593-91EC-9BD6B8863259}">
      <dgm:prSet/>
      <dgm:spPr/>
      <dgm:t>
        <a:bodyPr/>
        <a:lstStyle/>
        <a:p>
          <a:endParaRPr lang="en-US"/>
        </a:p>
      </dgm:t>
    </dgm:pt>
    <dgm:pt modelId="{0AC6336C-0710-49D9-9363-1E35700A68BF}" type="sibTrans" cxnId="{6204A1F0-F2F2-4593-91EC-9BD6B8863259}">
      <dgm:prSet/>
      <dgm:spPr/>
      <dgm:t>
        <a:bodyPr/>
        <a:lstStyle/>
        <a:p>
          <a:endParaRPr lang="en-US"/>
        </a:p>
      </dgm:t>
    </dgm:pt>
    <dgm:pt modelId="{E822027B-5C14-4669-BD9D-A6FEB2A1BE8D}" type="pres">
      <dgm:prSet presAssocID="{5727C518-9186-4409-A858-483E7D12074A}" presName="Name0" presStyleCnt="0">
        <dgm:presLayoutVars>
          <dgm:dir/>
          <dgm:resizeHandles val="exact"/>
        </dgm:presLayoutVars>
      </dgm:prSet>
      <dgm:spPr/>
    </dgm:pt>
    <dgm:pt modelId="{95408991-F859-45DA-AA02-5F938990F6BB}" type="pres">
      <dgm:prSet presAssocID="{552E4863-1CEB-453B-B8CD-CB14FF066B3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4BE9-9254-4A24-A23F-82D675AD57B6}" type="pres">
      <dgm:prSet presAssocID="{7C3C5877-AE73-4432-B2CA-5D3CBA51CE04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425F3F5-9B63-4577-A5A4-08217E074D37}" type="pres">
      <dgm:prSet presAssocID="{7C3C5877-AE73-4432-B2CA-5D3CBA51CE04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F2CF71CF-061C-473B-8927-A4440D2A19B7}" type="pres">
      <dgm:prSet presAssocID="{6E48C68E-7DEB-4672-A722-6CDF2B16E7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7509AB-4635-49E1-97DF-4E3AD294EEE0}" type="presOf" srcId="{6E48C68E-7DEB-4672-A722-6CDF2B16E7FE}" destId="{F2CF71CF-061C-473B-8927-A4440D2A19B7}" srcOrd="0" destOrd="0" presId="urn:microsoft.com/office/officeart/2005/8/layout/process1"/>
    <dgm:cxn modelId="{3A189434-D57D-4909-B566-399070509FF9}" srcId="{5727C518-9186-4409-A858-483E7D12074A}" destId="{552E4863-1CEB-453B-B8CD-CB14FF066B3D}" srcOrd="0" destOrd="0" parTransId="{3F2396CD-105E-46F5-9B74-7CCF3562E4A9}" sibTransId="{7C3C5877-AE73-4432-B2CA-5D3CBA51CE04}"/>
    <dgm:cxn modelId="{7EE69E64-CE09-4648-A969-FE2B833B3D01}" type="presOf" srcId="{7C3C5877-AE73-4432-B2CA-5D3CBA51CE04}" destId="{28314BE9-9254-4A24-A23F-82D675AD57B6}" srcOrd="0" destOrd="0" presId="urn:microsoft.com/office/officeart/2005/8/layout/process1"/>
    <dgm:cxn modelId="{6204A1F0-F2F2-4593-91EC-9BD6B8863259}" srcId="{5727C518-9186-4409-A858-483E7D12074A}" destId="{6E48C68E-7DEB-4672-A722-6CDF2B16E7FE}" srcOrd="1" destOrd="0" parTransId="{342B3952-4633-40E3-B0DD-3E6775BB06EF}" sibTransId="{0AC6336C-0710-49D9-9363-1E35700A68BF}"/>
    <dgm:cxn modelId="{F7D95E9D-C779-4A02-B556-1F3B929EEB6C}" type="presOf" srcId="{552E4863-1CEB-453B-B8CD-CB14FF066B3D}" destId="{95408991-F859-45DA-AA02-5F938990F6BB}" srcOrd="0" destOrd="0" presId="urn:microsoft.com/office/officeart/2005/8/layout/process1"/>
    <dgm:cxn modelId="{DAE2CCF9-DD9F-4C79-8FE8-4E53DFA7C3A4}" type="presOf" srcId="{5727C518-9186-4409-A858-483E7D12074A}" destId="{E822027B-5C14-4669-BD9D-A6FEB2A1BE8D}" srcOrd="0" destOrd="0" presId="urn:microsoft.com/office/officeart/2005/8/layout/process1"/>
    <dgm:cxn modelId="{815C3E59-0259-4551-BD09-F1EE0D375C7E}" type="presOf" srcId="{7C3C5877-AE73-4432-B2CA-5D3CBA51CE04}" destId="{7425F3F5-9B63-4577-A5A4-08217E074D37}" srcOrd="1" destOrd="0" presId="urn:microsoft.com/office/officeart/2005/8/layout/process1"/>
    <dgm:cxn modelId="{82985CC5-CD01-4116-A0E9-3059B1E4D529}" type="presParOf" srcId="{E822027B-5C14-4669-BD9D-A6FEB2A1BE8D}" destId="{95408991-F859-45DA-AA02-5F938990F6BB}" srcOrd="0" destOrd="0" presId="urn:microsoft.com/office/officeart/2005/8/layout/process1"/>
    <dgm:cxn modelId="{0F44DE45-D53E-4786-81DF-8C490165AC48}" type="presParOf" srcId="{E822027B-5C14-4669-BD9D-A6FEB2A1BE8D}" destId="{28314BE9-9254-4A24-A23F-82D675AD57B6}" srcOrd="1" destOrd="0" presId="urn:microsoft.com/office/officeart/2005/8/layout/process1"/>
    <dgm:cxn modelId="{F8A41254-0710-4CAB-88BB-0E4C69243086}" type="presParOf" srcId="{28314BE9-9254-4A24-A23F-82D675AD57B6}" destId="{7425F3F5-9B63-4577-A5A4-08217E074D37}" srcOrd="0" destOrd="0" presId="urn:microsoft.com/office/officeart/2005/8/layout/process1"/>
    <dgm:cxn modelId="{6A4065CB-99A2-4AFD-919B-CAA620A4B07D}" type="presParOf" srcId="{E822027B-5C14-4669-BD9D-A6FEB2A1BE8D}" destId="{F2CF71CF-061C-473B-8927-A4440D2A19B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0F3D120-A3C9-4A30-874A-D74ED90A21A1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616840E-7287-4025-A602-B6651ECF5830}">
      <dgm:prSet phldrT="[Text]"/>
      <dgm:spPr/>
      <dgm:t>
        <a:bodyPr/>
        <a:lstStyle/>
        <a:p>
          <a:r>
            <a:rPr lang="en-US" dirty="0" smtClean="0"/>
            <a:t>Puree</a:t>
          </a:r>
          <a:endParaRPr lang="en-US" dirty="0"/>
        </a:p>
      </dgm:t>
    </dgm:pt>
    <dgm:pt modelId="{F984AF9B-4019-43A1-A6D1-D4DA0028AFA3}" type="parTrans" cxnId="{E92E8298-83EC-41F9-860F-BF745024DA70}">
      <dgm:prSet/>
      <dgm:spPr/>
      <dgm:t>
        <a:bodyPr/>
        <a:lstStyle/>
        <a:p>
          <a:endParaRPr lang="en-US"/>
        </a:p>
      </dgm:t>
    </dgm:pt>
    <dgm:pt modelId="{1A02C859-A084-435F-8A86-9371E7BFC539}" type="sibTrans" cxnId="{E92E8298-83EC-41F9-860F-BF745024DA70}">
      <dgm:prSet/>
      <dgm:spPr/>
      <dgm:t>
        <a:bodyPr/>
        <a:lstStyle/>
        <a:p>
          <a:endParaRPr lang="en-US"/>
        </a:p>
      </dgm:t>
    </dgm:pt>
    <dgm:pt modelId="{4CFBF308-AAA8-41F7-9435-BF3DE042CA01}">
      <dgm:prSet phldrT="[Text]"/>
      <dgm:spPr/>
      <dgm:t>
        <a:bodyPr/>
        <a:lstStyle/>
        <a:p>
          <a:r>
            <a:rPr lang="en-US" dirty="0" smtClean="0"/>
            <a:t>Smooth</a:t>
          </a:r>
          <a:endParaRPr lang="en-US" dirty="0"/>
        </a:p>
      </dgm:t>
    </dgm:pt>
    <dgm:pt modelId="{A2004309-597D-40F0-A479-B2D7F785EAB4}" type="parTrans" cxnId="{5F4EC13B-00D1-434B-956E-21C2A1A2E89D}">
      <dgm:prSet/>
      <dgm:spPr/>
      <dgm:t>
        <a:bodyPr/>
        <a:lstStyle/>
        <a:p>
          <a:endParaRPr lang="en-US"/>
        </a:p>
      </dgm:t>
    </dgm:pt>
    <dgm:pt modelId="{5C935CCF-C964-4F3B-9619-9E3E0035DCEA}" type="sibTrans" cxnId="{5F4EC13B-00D1-434B-956E-21C2A1A2E89D}">
      <dgm:prSet/>
      <dgm:spPr/>
      <dgm:t>
        <a:bodyPr/>
        <a:lstStyle/>
        <a:p>
          <a:endParaRPr lang="en-US"/>
        </a:p>
      </dgm:t>
    </dgm:pt>
    <dgm:pt modelId="{5AF11F54-1CCA-4DBB-BFA0-3D2E276CFFC1}">
      <dgm:prSet phldrT="[Text]"/>
      <dgm:spPr/>
      <dgm:t>
        <a:bodyPr/>
        <a:lstStyle/>
        <a:p>
          <a:r>
            <a:rPr lang="en-US" dirty="0" smtClean="0"/>
            <a:t>Homogenous</a:t>
          </a:r>
        </a:p>
      </dgm:t>
    </dgm:pt>
    <dgm:pt modelId="{371AC593-96D1-4F2E-8688-58B557616C68}" type="parTrans" cxnId="{8271162F-BCD0-44FD-A1CC-3D333EB4DD40}">
      <dgm:prSet/>
      <dgm:spPr/>
      <dgm:t>
        <a:bodyPr/>
        <a:lstStyle/>
        <a:p>
          <a:endParaRPr lang="en-US"/>
        </a:p>
      </dgm:t>
    </dgm:pt>
    <dgm:pt modelId="{722A5350-89E3-4262-95C1-63FDC47E6CFD}" type="sibTrans" cxnId="{8271162F-BCD0-44FD-A1CC-3D333EB4DD40}">
      <dgm:prSet/>
      <dgm:spPr/>
      <dgm:t>
        <a:bodyPr/>
        <a:lstStyle/>
        <a:p>
          <a:endParaRPr lang="en-US"/>
        </a:p>
      </dgm:t>
    </dgm:pt>
    <dgm:pt modelId="{8110469B-D63B-4253-9B57-EEDB7E5DADD1}">
      <dgm:prSet phldrT="[Text]"/>
      <dgm:spPr/>
      <dgm:t>
        <a:bodyPr/>
        <a:lstStyle/>
        <a:p>
          <a:r>
            <a:rPr lang="en-US" dirty="0" smtClean="0"/>
            <a:t>Texture Modified</a:t>
          </a:r>
          <a:endParaRPr lang="en-US" dirty="0"/>
        </a:p>
      </dgm:t>
    </dgm:pt>
    <dgm:pt modelId="{E091811C-8250-4984-82E9-B39FE9578BB8}" type="parTrans" cxnId="{3B4B649A-C898-4EBE-B17F-1E5B3A8E308B}">
      <dgm:prSet/>
      <dgm:spPr/>
      <dgm:t>
        <a:bodyPr/>
        <a:lstStyle/>
        <a:p>
          <a:endParaRPr lang="en-US"/>
        </a:p>
      </dgm:t>
    </dgm:pt>
    <dgm:pt modelId="{DE513936-CBB2-4010-9703-6B39FB051DA8}" type="sibTrans" cxnId="{3B4B649A-C898-4EBE-B17F-1E5B3A8E308B}">
      <dgm:prSet/>
      <dgm:spPr/>
      <dgm:t>
        <a:bodyPr/>
        <a:lstStyle/>
        <a:p>
          <a:endParaRPr lang="en-US"/>
        </a:p>
      </dgm:t>
    </dgm:pt>
    <dgm:pt modelId="{3719C137-0060-46A6-B148-C62F09EEFE6B}">
      <dgm:prSet phldrT="[Text]"/>
      <dgm:spPr/>
      <dgm:t>
        <a:bodyPr/>
        <a:lstStyle/>
        <a:p>
          <a:r>
            <a:rPr lang="en-US" dirty="0" smtClean="0"/>
            <a:t>Moist</a:t>
          </a:r>
          <a:endParaRPr lang="en-US" dirty="0"/>
        </a:p>
      </dgm:t>
    </dgm:pt>
    <dgm:pt modelId="{A60D79DC-095A-49C1-BDC7-46C1E4BA3D71}" type="parTrans" cxnId="{C5535BE5-5BA8-4EE6-BFCC-E22F597EB914}">
      <dgm:prSet/>
      <dgm:spPr/>
      <dgm:t>
        <a:bodyPr/>
        <a:lstStyle/>
        <a:p>
          <a:endParaRPr lang="en-US"/>
        </a:p>
      </dgm:t>
    </dgm:pt>
    <dgm:pt modelId="{7EC043B0-4106-4ADB-A8FB-D39CC0B8D7D2}" type="sibTrans" cxnId="{C5535BE5-5BA8-4EE6-BFCC-E22F597EB914}">
      <dgm:prSet/>
      <dgm:spPr/>
      <dgm:t>
        <a:bodyPr/>
        <a:lstStyle/>
        <a:p>
          <a:endParaRPr lang="en-US"/>
        </a:p>
      </dgm:t>
    </dgm:pt>
    <dgm:pt modelId="{FFEE223B-DCF5-467E-8135-9083B407CAD1}">
      <dgm:prSet phldrT="[Text]"/>
      <dgm:spPr/>
      <dgm:t>
        <a:bodyPr/>
        <a:lstStyle/>
        <a:p>
          <a:r>
            <a:rPr lang="en-US" dirty="0" smtClean="0"/>
            <a:t>Cohesive</a:t>
          </a:r>
        </a:p>
      </dgm:t>
    </dgm:pt>
    <dgm:pt modelId="{867B74C1-A04C-41C1-B29D-47FD9FCD5AA1}" type="parTrans" cxnId="{9BFCCE02-B343-4A4A-A15F-3D7C00BD823E}">
      <dgm:prSet/>
      <dgm:spPr/>
      <dgm:t>
        <a:bodyPr/>
        <a:lstStyle/>
        <a:p>
          <a:endParaRPr lang="en-US"/>
        </a:p>
      </dgm:t>
    </dgm:pt>
    <dgm:pt modelId="{A9E12B31-9A22-45CD-8B4F-56287D61DB7D}" type="sibTrans" cxnId="{9BFCCE02-B343-4A4A-A15F-3D7C00BD823E}">
      <dgm:prSet/>
      <dgm:spPr/>
      <dgm:t>
        <a:bodyPr/>
        <a:lstStyle/>
        <a:p>
          <a:endParaRPr lang="en-US"/>
        </a:p>
      </dgm:t>
    </dgm:pt>
    <dgm:pt modelId="{4A6068A1-5943-4AC4-BED3-285B93C76824}">
      <dgm:prSet phldrT="[Text]"/>
      <dgm:spPr/>
      <dgm:t>
        <a:bodyPr/>
        <a:lstStyle/>
        <a:p>
          <a:r>
            <a:rPr lang="en-US" dirty="0" smtClean="0"/>
            <a:t>Soft-textured</a:t>
          </a:r>
          <a:endParaRPr lang="en-US" dirty="0"/>
        </a:p>
      </dgm:t>
    </dgm:pt>
    <dgm:pt modelId="{3521B940-B7E9-4C7F-B860-17CB19807BA4}" type="parTrans" cxnId="{02AECFDE-D2CF-4BC9-A076-48D17DC217A8}">
      <dgm:prSet/>
      <dgm:spPr/>
      <dgm:t>
        <a:bodyPr/>
        <a:lstStyle/>
        <a:p>
          <a:endParaRPr lang="en-US"/>
        </a:p>
      </dgm:t>
    </dgm:pt>
    <dgm:pt modelId="{173ACF1F-D4A1-4C93-AD87-C9893439CF53}" type="sibTrans" cxnId="{02AECFDE-D2CF-4BC9-A076-48D17DC217A8}">
      <dgm:prSet/>
      <dgm:spPr/>
      <dgm:t>
        <a:bodyPr/>
        <a:lstStyle/>
        <a:p>
          <a:endParaRPr lang="en-US"/>
        </a:p>
      </dgm:t>
    </dgm:pt>
    <dgm:pt modelId="{8F5D6FAE-78EF-4045-97EE-E2B671B738B0}">
      <dgm:prSet phldrT="[Text]"/>
      <dgm:spPr/>
      <dgm:t>
        <a:bodyPr/>
        <a:lstStyle/>
        <a:p>
          <a:r>
            <a:rPr lang="en-US" dirty="0" smtClean="0"/>
            <a:t>Easily formed into bolus</a:t>
          </a:r>
          <a:endParaRPr lang="en-US" dirty="0"/>
        </a:p>
      </dgm:t>
    </dgm:pt>
    <dgm:pt modelId="{1AEE230B-9D7B-4CB7-81F5-93235BC008D3}" type="parTrans" cxnId="{B0F08EF7-3117-4C68-BCEE-D95550237238}">
      <dgm:prSet/>
      <dgm:spPr/>
      <dgm:t>
        <a:bodyPr/>
        <a:lstStyle/>
        <a:p>
          <a:endParaRPr lang="en-US"/>
        </a:p>
      </dgm:t>
    </dgm:pt>
    <dgm:pt modelId="{A027E4A8-62D8-4A70-8D0D-7DA0B1202284}" type="sibTrans" cxnId="{B0F08EF7-3117-4C68-BCEE-D95550237238}">
      <dgm:prSet/>
      <dgm:spPr/>
      <dgm:t>
        <a:bodyPr/>
        <a:lstStyle/>
        <a:p>
          <a:endParaRPr lang="en-US"/>
        </a:p>
      </dgm:t>
    </dgm:pt>
    <dgm:pt modelId="{F80B2170-2BC9-4A3C-A177-D2913D02EB88}">
      <dgm:prSet phldrT="[Text]"/>
      <dgm:spPr/>
      <dgm:t>
        <a:bodyPr/>
        <a:lstStyle/>
        <a:p>
          <a:r>
            <a:rPr lang="en-US" dirty="0" smtClean="0"/>
            <a:t>Excludes need for bolus formation</a:t>
          </a:r>
        </a:p>
      </dgm:t>
    </dgm:pt>
    <dgm:pt modelId="{10EDB07C-19E8-4DE8-A5D7-BCB4A2F7E6DA}" type="parTrans" cxnId="{E7D87A47-9143-476E-8FF0-BCF25FDC81A7}">
      <dgm:prSet/>
      <dgm:spPr/>
      <dgm:t>
        <a:bodyPr/>
        <a:lstStyle/>
        <a:p>
          <a:endParaRPr lang="en-US"/>
        </a:p>
      </dgm:t>
    </dgm:pt>
    <dgm:pt modelId="{AEEBF5A3-7B57-4581-9126-F241233CB9A3}" type="sibTrans" cxnId="{E7D87A47-9143-476E-8FF0-BCF25FDC81A7}">
      <dgm:prSet/>
      <dgm:spPr/>
      <dgm:t>
        <a:bodyPr/>
        <a:lstStyle/>
        <a:p>
          <a:endParaRPr lang="en-US"/>
        </a:p>
      </dgm:t>
    </dgm:pt>
    <dgm:pt modelId="{DEA9607E-EDBD-4214-95FC-C1393A277332}" type="pres">
      <dgm:prSet presAssocID="{40F3D120-A3C9-4A30-874A-D74ED90A21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2F7EB7-1FB0-4699-A134-0344F818FB91}" type="pres">
      <dgm:prSet presAssocID="{E616840E-7287-4025-A602-B6651ECF5830}" presName="compNode" presStyleCnt="0"/>
      <dgm:spPr/>
    </dgm:pt>
    <dgm:pt modelId="{EECA73D9-36DF-4FB3-9909-B0B8B7A50F62}" type="pres">
      <dgm:prSet presAssocID="{E616840E-7287-4025-A602-B6651ECF5830}" presName="aNode" presStyleLbl="bgShp" presStyleIdx="0" presStyleCnt="2"/>
      <dgm:spPr/>
      <dgm:t>
        <a:bodyPr/>
        <a:lstStyle/>
        <a:p>
          <a:endParaRPr lang="en-US"/>
        </a:p>
      </dgm:t>
    </dgm:pt>
    <dgm:pt modelId="{1BAAA3C7-3C72-4CC5-828D-7379F0F8CE88}" type="pres">
      <dgm:prSet presAssocID="{E616840E-7287-4025-A602-B6651ECF5830}" presName="textNode" presStyleLbl="bgShp" presStyleIdx="0" presStyleCnt="2"/>
      <dgm:spPr/>
      <dgm:t>
        <a:bodyPr/>
        <a:lstStyle/>
        <a:p>
          <a:endParaRPr lang="en-US"/>
        </a:p>
      </dgm:t>
    </dgm:pt>
    <dgm:pt modelId="{DD695C5D-056B-4A8B-B55A-585C0F5E187F}" type="pres">
      <dgm:prSet presAssocID="{E616840E-7287-4025-A602-B6651ECF5830}" presName="compChildNode" presStyleCnt="0"/>
      <dgm:spPr/>
    </dgm:pt>
    <dgm:pt modelId="{04D4E13D-104F-440B-B36C-B5ED664DEE3A}" type="pres">
      <dgm:prSet presAssocID="{E616840E-7287-4025-A602-B6651ECF5830}" presName="theInnerList" presStyleCnt="0"/>
      <dgm:spPr/>
    </dgm:pt>
    <dgm:pt modelId="{02387C81-6315-4934-BFAB-102ECE4BA25A}" type="pres">
      <dgm:prSet presAssocID="{4CFBF308-AAA8-41F7-9435-BF3DE042CA01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04A9B-E4D6-4E23-BBB8-BAD5CB9C07A4}" type="pres">
      <dgm:prSet presAssocID="{4CFBF308-AAA8-41F7-9435-BF3DE042CA01}" presName="aSpace2" presStyleCnt="0"/>
      <dgm:spPr/>
    </dgm:pt>
    <dgm:pt modelId="{DCAC19CC-BFE7-495C-8864-3F7E79589A6A}" type="pres">
      <dgm:prSet presAssocID="{5AF11F54-1CCA-4DBB-BFA0-3D2E276CFFC1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84075-AB3E-4389-A00F-772BB567796F}" type="pres">
      <dgm:prSet presAssocID="{5AF11F54-1CCA-4DBB-BFA0-3D2E276CFFC1}" presName="aSpace2" presStyleCnt="0"/>
      <dgm:spPr/>
    </dgm:pt>
    <dgm:pt modelId="{631994D1-C64B-424D-B2C0-1D51913EB4F1}" type="pres">
      <dgm:prSet presAssocID="{FFEE223B-DCF5-467E-8135-9083B407CAD1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9BBD1-1DA3-4070-837C-F8CEA28759FA}" type="pres">
      <dgm:prSet presAssocID="{FFEE223B-DCF5-467E-8135-9083B407CAD1}" presName="aSpace2" presStyleCnt="0"/>
      <dgm:spPr/>
    </dgm:pt>
    <dgm:pt modelId="{41E95138-0BC5-43D9-B45B-238EA8F6D8C2}" type="pres">
      <dgm:prSet presAssocID="{F80B2170-2BC9-4A3C-A177-D2913D02EB88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9DE6D-ED6A-4B80-8311-F23009821689}" type="pres">
      <dgm:prSet presAssocID="{E616840E-7287-4025-A602-B6651ECF5830}" presName="aSpace" presStyleCnt="0"/>
      <dgm:spPr/>
    </dgm:pt>
    <dgm:pt modelId="{122C285D-5AD5-4A13-88C6-8A96EF6B215F}" type="pres">
      <dgm:prSet presAssocID="{8110469B-D63B-4253-9B57-EEDB7E5DADD1}" presName="compNode" presStyleCnt="0"/>
      <dgm:spPr/>
    </dgm:pt>
    <dgm:pt modelId="{1C1BC289-3B85-4BF7-94BD-8EABD6FC3560}" type="pres">
      <dgm:prSet presAssocID="{8110469B-D63B-4253-9B57-EEDB7E5DADD1}" presName="aNode" presStyleLbl="bgShp" presStyleIdx="1" presStyleCnt="2"/>
      <dgm:spPr/>
      <dgm:t>
        <a:bodyPr/>
        <a:lstStyle/>
        <a:p>
          <a:endParaRPr lang="en-US"/>
        </a:p>
      </dgm:t>
    </dgm:pt>
    <dgm:pt modelId="{B85B44F4-3F6C-4A97-8621-5F42510DAB03}" type="pres">
      <dgm:prSet presAssocID="{8110469B-D63B-4253-9B57-EEDB7E5DADD1}" presName="textNode" presStyleLbl="bgShp" presStyleIdx="1" presStyleCnt="2"/>
      <dgm:spPr/>
      <dgm:t>
        <a:bodyPr/>
        <a:lstStyle/>
        <a:p>
          <a:endParaRPr lang="en-US"/>
        </a:p>
      </dgm:t>
    </dgm:pt>
    <dgm:pt modelId="{D40A2788-EE90-4ECC-B40D-0816A7A8E72D}" type="pres">
      <dgm:prSet presAssocID="{8110469B-D63B-4253-9B57-EEDB7E5DADD1}" presName="compChildNode" presStyleCnt="0"/>
      <dgm:spPr/>
    </dgm:pt>
    <dgm:pt modelId="{2FAC19EB-A811-40BD-BD88-60A4F44882AA}" type="pres">
      <dgm:prSet presAssocID="{8110469B-D63B-4253-9B57-EEDB7E5DADD1}" presName="theInnerList" presStyleCnt="0"/>
      <dgm:spPr/>
    </dgm:pt>
    <dgm:pt modelId="{A8163B42-78AF-412B-87DA-57DF72D8614D}" type="pres">
      <dgm:prSet presAssocID="{3719C137-0060-46A6-B148-C62F09EEFE6B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1AA09-A451-4329-BC6A-46FDAA570DEF}" type="pres">
      <dgm:prSet presAssocID="{3719C137-0060-46A6-B148-C62F09EEFE6B}" presName="aSpace2" presStyleCnt="0"/>
      <dgm:spPr/>
    </dgm:pt>
    <dgm:pt modelId="{3E10AF01-F886-432A-BB5A-FC296709C490}" type="pres">
      <dgm:prSet presAssocID="{4A6068A1-5943-4AC4-BED3-285B93C76824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2B339-2B65-4EB2-9541-8CEBB9E7CD78}" type="pres">
      <dgm:prSet presAssocID="{4A6068A1-5943-4AC4-BED3-285B93C76824}" presName="aSpace2" presStyleCnt="0"/>
      <dgm:spPr/>
    </dgm:pt>
    <dgm:pt modelId="{B4B499B8-3278-43AE-80E7-F12A97133FAC}" type="pres">
      <dgm:prSet presAssocID="{8F5D6FAE-78EF-4045-97EE-E2B671B738B0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FCCE02-B343-4A4A-A15F-3D7C00BD823E}" srcId="{E616840E-7287-4025-A602-B6651ECF5830}" destId="{FFEE223B-DCF5-467E-8135-9083B407CAD1}" srcOrd="2" destOrd="0" parTransId="{867B74C1-A04C-41C1-B29D-47FD9FCD5AA1}" sibTransId="{A9E12B31-9A22-45CD-8B4F-56287D61DB7D}"/>
    <dgm:cxn modelId="{3CCC0256-9E69-4916-BCA9-21D0D5557B2F}" type="presOf" srcId="{F80B2170-2BC9-4A3C-A177-D2913D02EB88}" destId="{41E95138-0BC5-43D9-B45B-238EA8F6D8C2}" srcOrd="0" destOrd="0" presId="urn:microsoft.com/office/officeart/2005/8/layout/lProcess2"/>
    <dgm:cxn modelId="{3B4B649A-C898-4EBE-B17F-1E5B3A8E308B}" srcId="{40F3D120-A3C9-4A30-874A-D74ED90A21A1}" destId="{8110469B-D63B-4253-9B57-EEDB7E5DADD1}" srcOrd="1" destOrd="0" parTransId="{E091811C-8250-4984-82E9-B39FE9578BB8}" sibTransId="{DE513936-CBB2-4010-9703-6B39FB051DA8}"/>
    <dgm:cxn modelId="{E92E8298-83EC-41F9-860F-BF745024DA70}" srcId="{40F3D120-A3C9-4A30-874A-D74ED90A21A1}" destId="{E616840E-7287-4025-A602-B6651ECF5830}" srcOrd="0" destOrd="0" parTransId="{F984AF9B-4019-43A1-A6D1-D4DA0028AFA3}" sibTransId="{1A02C859-A084-435F-8A86-9371E7BFC539}"/>
    <dgm:cxn modelId="{AFF1A7CE-1F79-41B4-A01C-50731A5583E8}" type="presOf" srcId="{E616840E-7287-4025-A602-B6651ECF5830}" destId="{EECA73D9-36DF-4FB3-9909-B0B8B7A50F62}" srcOrd="0" destOrd="0" presId="urn:microsoft.com/office/officeart/2005/8/layout/lProcess2"/>
    <dgm:cxn modelId="{F955EF68-1C57-4090-B356-4B0C869062D2}" type="presOf" srcId="{8F5D6FAE-78EF-4045-97EE-E2B671B738B0}" destId="{B4B499B8-3278-43AE-80E7-F12A97133FAC}" srcOrd="0" destOrd="0" presId="urn:microsoft.com/office/officeart/2005/8/layout/lProcess2"/>
    <dgm:cxn modelId="{624CDE6D-2DB4-429B-BF76-C73DBD7687AF}" type="presOf" srcId="{3719C137-0060-46A6-B148-C62F09EEFE6B}" destId="{A8163B42-78AF-412B-87DA-57DF72D8614D}" srcOrd="0" destOrd="0" presId="urn:microsoft.com/office/officeart/2005/8/layout/lProcess2"/>
    <dgm:cxn modelId="{63C6C19A-BD20-4360-AF98-87147AAD8BBA}" type="presOf" srcId="{4CFBF308-AAA8-41F7-9435-BF3DE042CA01}" destId="{02387C81-6315-4934-BFAB-102ECE4BA25A}" srcOrd="0" destOrd="0" presId="urn:microsoft.com/office/officeart/2005/8/layout/lProcess2"/>
    <dgm:cxn modelId="{AE202947-C46D-40CC-82FE-1266B82BC20F}" type="presOf" srcId="{40F3D120-A3C9-4A30-874A-D74ED90A21A1}" destId="{DEA9607E-EDBD-4214-95FC-C1393A277332}" srcOrd="0" destOrd="0" presId="urn:microsoft.com/office/officeart/2005/8/layout/lProcess2"/>
    <dgm:cxn modelId="{B0F08EF7-3117-4C68-BCEE-D95550237238}" srcId="{8110469B-D63B-4253-9B57-EEDB7E5DADD1}" destId="{8F5D6FAE-78EF-4045-97EE-E2B671B738B0}" srcOrd="2" destOrd="0" parTransId="{1AEE230B-9D7B-4CB7-81F5-93235BC008D3}" sibTransId="{A027E4A8-62D8-4A70-8D0D-7DA0B1202284}"/>
    <dgm:cxn modelId="{A65AF883-A3AB-467A-B0B1-FEE193529131}" type="presOf" srcId="{5AF11F54-1CCA-4DBB-BFA0-3D2E276CFFC1}" destId="{DCAC19CC-BFE7-495C-8864-3F7E79589A6A}" srcOrd="0" destOrd="0" presId="urn:microsoft.com/office/officeart/2005/8/layout/lProcess2"/>
    <dgm:cxn modelId="{02AECFDE-D2CF-4BC9-A076-48D17DC217A8}" srcId="{8110469B-D63B-4253-9B57-EEDB7E5DADD1}" destId="{4A6068A1-5943-4AC4-BED3-285B93C76824}" srcOrd="1" destOrd="0" parTransId="{3521B940-B7E9-4C7F-B860-17CB19807BA4}" sibTransId="{173ACF1F-D4A1-4C93-AD87-C9893439CF53}"/>
    <dgm:cxn modelId="{4C731158-3143-4CFC-9673-17AADC499B76}" type="presOf" srcId="{8110469B-D63B-4253-9B57-EEDB7E5DADD1}" destId="{1C1BC289-3B85-4BF7-94BD-8EABD6FC3560}" srcOrd="0" destOrd="0" presId="urn:microsoft.com/office/officeart/2005/8/layout/lProcess2"/>
    <dgm:cxn modelId="{5F4EC13B-00D1-434B-956E-21C2A1A2E89D}" srcId="{E616840E-7287-4025-A602-B6651ECF5830}" destId="{4CFBF308-AAA8-41F7-9435-BF3DE042CA01}" srcOrd="0" destOrd="0" parTransId="{A2004309-597D-40F0-A479-B2D7F785EAB4}" sibTransId="{5C935CCF-C964-4F3B-9619-9E3E0035DCEA}"/>
    <dgm:cxn modelId="{76CE5508-5757-46E1-BF9B-9A57A93C034C}" type="presOf" srcId="{8110469B-D63B-4253-9B57-EEDB7E5DADD1}" destId="{B85B44F4-3F6C-4A97-8621-5F42510DAB03}" srcOrd="1" destOrd="0" presId="urn:microsoft.com/office/officeart/2005/8/layout/lProcess2"/>
    <dgm:cxn modelId="{6B9ECFE6-14B7-42F9-AC89-9ECC82429213}" type="presOf" srcId="{4A6068A1-5943-4AC4-BED3-285B93C76824}" destId="{3E10AF01-F886-432A-BB5A-FC296709C490}" srcOrd="0" destOrd="0" presId="urn:microsoft.com/office/officeart/2005/8/layout/lProcess2"/>
    <dgm:cxn modelId="{E7D87A47-9143-476E-8FF0-BCF25FDC81A7}" srcId="{E616840E-7287-4025-A602-B6651ECF5830}" destId="{F80B2170-2BC9-4A3C-A177-D2913D02EB88}" srcOrd="3" destOrd="0" parTransId="{10EDB07C-19E8-4DE8-A5D7-BCB4A2F7E6DA}" sibTransId="{AEEBF5A3-7B57-4581-9126-F241233CB9A3}"/>
    <dgm:cxn modelId="{5BAA0E7B-D1C4-48E8-9708-734514841AED}" type="presOf" srcId="{E616840E-7287-4025-A602-B6651ECF5830}" destId="{1BAAA3C7-3C72-4CC5-828D-7379F0F8CE88}" srcOrd="1" destOrd="0" presId="urn:microsoft.com/office/officeart/2005/8/layout/lProcess2"/>
    <dgm:cxn modelId="{8C9156E2-53FF-4517-B673-6E594745F4A6}" type="presOf" srcId="{FFEE223B-DCF5-467E-8135-9083B407CAD1}" destId="{631994D1-C64B-424D-B2C0-1D51913EB4F1}" srcOrd="0" destOrd="0" presId="urn:microsoft.com/office/officeart/2005/8/layout/lProcess2"/>
    <dgm:cxn modelId="{C5535BE5-5BA8-4EE6-BFCC-E22F597EB914}" srcId="{8110469B-D63B-4253-9B57-EEDB7E5DADD1}" destId="{3719C137-0060-46A6-B148-C62F09EEFE6B}" srcOrd="0" destOrd="0" parTransId="{A60D79DC-095A-49C1-BDC7-46C1E4BA3D71}" sibTransId="{7EC043B0-4106-4ADB-A8FB-D39CC0B8D7D2}"/>
    <dgm:cxn modelId="{8271162F-BCD0-44FD-A1CC-3D333EB4DD40}" srcId="{E616840E-7287-4025-A602-B6651ECF5830}" destId="{5AF11F54-1CCA-4DBB-BFA0-3D2E276CFFC1}" srcOrd="1" destOrd="0" parTransId="{371AC593-96D1-4F2E-8688-58B557616C68}" sibTransId="{722A5350-89E3-4262-95C1-63FDC47E6CFD}"/>
    <dgm:cxn modelId="{B7A8B3CF-70CC-4686-9FF5-22EF585CEAAF}" type="presParOf" srcId="{DEA9607E-EDBD-4214-95FC-C1393A277332}" destId="{482F7EB7-1FB0-4699-A134-0344F818FB91}" srcOrd="0" destOrd="0" presId="urn:microsoft.com/office/officeart/2005/8/layout/lProcess2"/>
    <dgm:cxn modelId="{00E9CD78-738F-4008-BD3A-B67010929F06}" type="presParOf" srcId="{482F7EB7-1FB0-4699-A134-0344F818FB91}" destId="{EECA73D9-36DF-4FB3-9909-B0B8B7A50F62}" srcOrd="0" destOrd="0" presId="urn:microsoft.com/office/officeart/2005/8/layout/lProcess2"/>
    <dgm:cxn modelId="{A0955CD7-1EDD-4551-89B2-38568CD67D82}" type="presParOf" srcId="{482F7EB7-1FB0-4699-A134-0344F818FB91}" destId="{1BAAA3C7-3C72-4CC5-828D-7379F0F8CE88}" srcOrd="1" destOrd="0" presId="urn:microsoft.com/office/officeart/2005/8/layout/lProcess2"/>
    <dgm:cxn modelId="{978139C1-D99E-4228-9174-AE4A5723FA42}" type="presParOf" srcId="{482F7EB7-1FB0-4699-A134-0344F818FB91}" destId="{DD695C5D-056B-4A8B-B55A-585C0F5E187F}" srcOrd="2" destOrd="0" presId="urn:microsoft.com/office/officeart/2005/8/layout/lProcess2"/>
    <dgm:cxn modelId="{8DAFD4E1-5A18-4411-BB35-D2534DACAA55}" type="presParOf" srcId="{DD695C5D-056B-4A8B-B55A-585C0F5E187F}" destId="{04D4E13D-104F-440B-B36C-B5ED664DEE3A}" srcOrd="0" destOrd="0" presId="urn:microsoft.com/office/officeart/2005/8/layout/lProcess2"/>
    <dgm:cxn modelId="{5D6933AB-AF27-4FF4-940E-90656A6A7AF6}" type="presParOf" srcId="{04D4E13D-104F-440B-B36C-B5ED664DEE3A}" destId="{02387C81-6315-4934-BFAB-102ECE4BA25A}" srcOrd="0" destOrd="0" presId="urn:microsoft.com/office/officeart/2005/8/layout/lProcess2"/>
    <dgm:cxn modelId="{9888CAF7-0BE6-47C8-A33A-AA27B9B1382A}" type="presParOf" srcId="{04D4E13D-104F-440B-B36C-B5ED664DEE3A}" destId="{1A404A9B-E4D6-4E23-BBB8-BAD5CB9C07A4}" srcOrd="1" destOrd="0" presId="urn:microsoft.com/office/officeart/2005/8/layout/lProcess2"/>
    <dgm:cxn modelId="{D5C4BB88-4C34-41FB-9405-CCA53CEF8519}" type="presParOf" srcId="{04D4E13D-104F-440B-B36C-B5ED664DEE3A}" destId="{DCAC19CC-BFE7-495C-8864-3F7E79589A6A}" srcOrd="2" destOrd="0" presId="urn:microsoft.com/office/officeart/2005/8/layout/lProcess2"/>
    <dgm:cxn modelId="{E87A66EF-502E-49FA-B4DA-9F1351096481}" type="presParOf" srcId="{04D4E13D-104F-440B-B36C-B5ED664DEE3A}" destId="{11984075-AB3E-4389-A00F-772BB567796F}" srcOrd="3" destOrd="0" presId="urn:microsoft.com/office/officeart/2005/8/layout/lProcess2"/>
    <dgm:cxn modelId="{B672E228-A5B6-401E-ACBC-09B8B91DBF2D}" type="presParOf" srcId="{04D4E13D-104F-440B-B36C-B5ED664DEE3A}" destId="{631994D1-C64B-424D-B2C0-1D51913EB4F1}" srcOrd="4" destOrd="0" presId="urn:microsoft.com/office/officeart/2005/8/layout/lProcess2"/>
    <dgm:cxn modelId="{51EAB9AA-6FE4-4B71-B387-1ABCCE87DFDD}" type="presParOf" srcId="{04D4E13D-104F-440B-B36C-B5ED664DEE3A}" destId="{32E9BBD1-1DA3-4070-837C-F8CEA28759FA}" srcOrd="5" destOrd="0" presId="urn:microsoft.com/office/officeart/2005/8/layout/lProcess2"/>
    <dgm:cxn modelId="{5FB4F96C-D509-412C-A1E2-7F5AD537C948}" type="presParOf" srcId="{04D4E13D-104F-440B-B36C-B5ED664DEE3A}" destId="{41E95138-0BC5-43D9-B45B-238EA8F6D8C2}" srcOrd="6" destOrd="0" presId="urn:microsoft.com/office/officeart/2005/8/layout/lProcess2"/>
    <dgm:cxn modelId="{1B7D4624-ED7C-43E3-93C9-5A29DA05A698}" type="presParOf" srcId="{DEA9607E-EDBD-4214-95FC-C1393A277332}" destId="{1A59DE6D-ED6A-4B80-8311-F23009821689}" srcOrd="1" destOrd="0" presId="urn:microsoft.com/office/officeart/2005/8/layout/lProcess2"/>
    <dgm:cxn modelId="{80BEBD74-E855-4E4F-9F85-EC633CB36AD9}" type="presParOf" srcId="{DEA9607E-EDBD-4214-95FC-C1393A277332}" destId="{122C285D-5AD5-4A13-88C6-8A96EF6B215F}" srcOrd="2" destOrd="0" presId="urn:microsoft.com/office/officeart/2005/8/layout/lProcess2"/>
    <dgm:cxn modelId="{5C7F19BE-7A7D-4508-A4F5-45EA3E0CBD5C}" type="presParOf" srcId="{122C285D-5AD5-4A13-88C6-8A96EF6B215F}" destId="{1C1BC289-3B85-4BF7-94BD-8EABD6FC3560}" srcOrd="0" destOrd="0" presId="urn:microsoft.com/office/officeart/2005/8/layout/lProcess2"/>
    <dgm:cxn modelId="{21A0C8CE-75CD-4831-B24B-313FE092C6D3}" type="presParOf" srcId="{122C285D-5AD5-4A13-88C6-8A96EF6B215F}" destId="{B85B44F4-3F6C-4A97-8621-5F42510DAB03}" srcOrd="1" destOrd="0" presId="urn:microsoft.com/office/officeart/2005/8/layout/lProcess2"/>
    <dgm:cxn modelId="{7E992D0B-3451-4F28-AFC9-D52BA1A5AC9B}" type="presParOf" srcId="{122C285D-5AD5-4A13-88C6-8A96EF6B215F}" destId="{D40A2788-EE90-4ECC-B40D-0816A7A8E72D}" srcOrd="2" destOrd="0" presId="urn:microsoft.com/office/officeart/2005/8/layout/lProcess2"/>
    <dgm:cxn modelId="{D999E372-2923-4D1B-B96F-BC0D2AE2480A}" type="presParOf" srcId="{D40A2788-EE90-4ECC-B40D-0816A7A8E72D}" destId="{2FAC19EB-A811-40BD-BD88-60A4F44882AA}" srcOrd="0" destOrd="0" presId="urn:microsoft.com/office/officeart/2005/8/layout/lProcess2"/>
    <dgm:cxn modelId="{7A039373-65FD-4D1A-9DE4-2C3C3C233120}" type="presParOf" srcId="{2FAC19EB-A811-40BD-BD88-60A4F44882AA}" destId="{A8163B42-78AF-412B-87DA-57DF72D8614D}" srcOrd="0" destOrd="0" presId="urn:microsoft.com/office/officeart/2005/8/layout/lProcess2"/>
    <dgm:cxn modelId="{544DFCE9-D115-49CD-9170-136A200C5777}" type="presParOf" srcId="{2FAC19EB-A811-40BD-BD88-60A4F44882AA}" destId="{D321AA09-A451-4329-BC6A-46FDAA570DEF}" srcOrd="1" destOrd="0" presId="urn:microsoft.com/office/officeart/2005/8/layout/lProcess2"/>
    <dgm:cxn modelId="{15A8C088-CA24-4DFB-BF9A-82D7000C5F1C}" type="presParOf" srcId="{2FAC19EB-A811-40BD-BD88-60A4F44882AA}" destId="{3E10AF01-F886-432A-BB5A-FC296709C490}" srcOrd="2" destOrd="0" presId="urn:microsoft.com/office/officeart/2005/8/layout/lProcess2"/>
    <dgm:cxn modelId="{1971F65C-B748-4EB9-BA57-670AA0F34E2C}" type="presParOf" srcId="{2FAC19EB-A811-40BD-BD88-60A4F44882AA}" destId="{A982B339-2B65-4EB2-9541-8CEBB9E7CD78}" srcOrd="3" destOrd="0" presId="urn:microsoft.com/office/officeart/2005/8/layout/lProcess2"/>
    <dgm:cxn modelId="{517CF36E-9A33-4BB5-B5DD-AE75785F0130}" type="presParOf" srcId="{2FAC19EB-A811-40BD-BD88-60A4F44882AA}" destId="{B4B499B8-3278-43AE-80E7-F12A97133FA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425837-EFF1-480D-872B-AC11BB8098B1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F928ED7-B729-41B0-ACFB-694A473D1EB7}">
      <dgm:prSet phldrT="[Text]"/>
      <dgm:spPr/>
      <dgm:t>
        <a:bodyPr/>
        <a:lstStyle/>
        <a:p>
          <a:r>
            <a:rPr lang="en-US" smtClean="0"/>
            <a:t>Applesauce</a:t>
          </a:r>
          <a:endParaRPr lang="en-US"/>
        </a:p>
      </dgm:t>
    </dgm:pt>
    <dgm:pt modelId="{07023E70-BF97-4908-8401-CFC5697EB191}" type="parTrans" cxnId="{2B4F7E54-416C-41B6-85A0-A507F54A2771}">
      <dgm:prSet/>
      <dgm:spPr/>
      <dgm:t>
        <a:bodyPr/>
        <a:lstStyle/>
        <a:p>
          <a:endParaRPr lang="en-US"/>
        </a:p>
      </dgm:t>
    </dgm:pt>
    <dgm:pt modelId="{63F326FB-1D33-4479-845C-81CD55ACBFD6}" type="sibTrans" cxnId="{2B4F7E54-416C-41B6-85A0-A507F54A2771}">
      <dgm:prSet/>
      <dgm:spPr/>
      <dgm:t>
        <a:bodyPr/>
        <a:lstStyle/>
        <a:p>
          <a:endParaRPr lang="en-US"/>
        </a:p>
      </dgm:t>
    </dgm:pt>
    <dgm:pt modelId="{0130D0E4-42D8-43CA-AB0B-FC0F72F8FD76}">
      <dgm:prSet/>
      <dgm:spPr/>
      <dgm:t>
        <a:bodyPr/>
        <a:lstStyle/>
        <a:p>
          <a:r>
            <a:rPr lang="en-US" smtClean="0"/>
            <a:t>Hummus</a:t>
          </a:r>
          <a:endParaRPr lang="en-US" dirty="0" smtClean="0"/>
        </a:p>
      </dgm:t>
    </dgm:pt>
    <dgm:pt modelId="{4E9E5CEA-818C-48DF-9917-A769868EC920}" type="parTrans" cxnId="{C9CCD771-6BB7-4916-982D-AE6DBFEF8884}">
      <dgm:prSet/>
      <dgm:spPr/>
      <dgm:t>
        <a:bodyPr/>
        <a:lstStyle/>
        <a:p>
          <a:endParaRPr lang="en-US"/>
        </a:p>
      </dgm:t>
    </dgm:pt>
    <dgm:pt modelId="{6B940837-8E43-4B22-A18C-11D9744DB93D}" type="sibTrans" cxnId="{C9CCD771-6BB7-4916-982D-AE6DBFEF8884}">
      <dgm:prSet/>
      <dgm:spPr/>
      <dgm:t>
        <a:bodyPr/>
        <a:lstStyle/>
        <a:p>
          <a:endParaRPr lang="en-US"/>
        </a:p>
      </dgm:t>
    </dgm:pt>
    <dgm:pt modelId="{364115A4-F8F7-48D7-AC35-62686F0EA4F3}">
      <dgm:prSet/>
      <dgm:spPr/>
      <dgm:t>
        <a:bodyPr/>
        <a:lstStyle/>
        <a:p>
          <a:r>
            <a:rPr lang="en-US" smtClean="0"/>
            <a:t>Tomato sauce</a:t>
          </a:r>
          <a:endParaRPr lang="en-US" dirty="0" smtClean="0"/>
        </a:p>
      </dgm:t>
    </dgm:pt>
    <dgm:pt modelId="{508D801F-7420-4551-8F07-D7FF87B7EAD5}" type="parTrans" cxnId="{B52456F9-62D7-4DFF-8470-F9FC8B8719C5}">
      <dgm:prSet/>
      <dgm:spPr/>
      <dgm:t>
        <a:bodyPr/>
        <a:lstStyle/>
        <a:p>
          <a:endParaRPr lang="en-US"/>
        </a:p>
      </dgm:t>
    </dgm:pt>
    <dgm:pt modelId="{9A0AA236-6FD2-479A-99F9-0E715CA2E7F2}" type="sibTrans" cxnId="{B52456F9-62D7-4DFF-8470-F9FC8B8719C5}">
      <dgm:prSet/>
      <dgm:spPr/>
      <dgm:t>
        <a:bodyPr/>
        <a:lstStyle/>
        <a:p>
          <a:endParaRPr lang="en-US"/>
        </a:p>
      </dgm:t>
    </dgm:pt>
    <dgm:pt modelId="{91EE2124-3693-406B-B217-344B7A1303E2}">
      <dgm:prSet/>
      <dgm:spPr/>
      <dgm:t>
        <a:bodyPr/>
        <a:lstStyle/>
        <a:p>
          <a:r>
            <a:rPr lang="en-US" dirty="0" smtClean="0"/>
            <a:t>Cream of Rice/Cream of Wheat</a:t>
          </a:r>
        </a:p>
      </dgm:t>
    </dgm:pt>
    <dgm:pt modelId="{860538F0-F4D5-41F1-ABAB-C023630A8E5E}" type="parTrans" cxnId="{CADCE823-CAED-4C55-98AB-E923C3BE658D}">
      <dgm:prSet/>
      <dgm:spPr/>
      <dgm:t>
        <a:bodyPr/>
        <a:lstStyle/>
        <a:p>
          <a:endParaRPr lang="en-US"/>
        </a:p>
      </dgm:t>
    </dgm:pt>
    <dgm:pt modelId="{E803B751-6E72-4175-9193-80F04E2EB869}" type="sibTrans" cxnId="{CADCE823-CAED-4C55-98AB-E923C3BE658D}">
      <dgm:prSet/>
      <dgm:spPr/>
      <dgm:t>
        <a:bodyPr/>
        <a:lstStyle/>
        <a:p>
          <a:endParaRPr lang="en-US"/>
        </a:p>
      </dgm:t>
    </dgm:pt>
    <dgm:pt modelId="{EFEC8C66-9C19-44C6-92BC-9E3BC7488A86}">
      <dgm:prSet/>
      <dgm:spPr/>
      <dgm:t>
        <a:bodyPr/>
        <a:lstStyle/>
        <a:p>
          <a:r>
            <a:rPr lang="en-US" smtClean="0"/>
            <a:t>Ice cream</a:t>
          </a:r>
          <a:endParaRPr lang="en-US" dirty="0" smtClean="0"/>
        </a:p>
      </dgm:t>
    </dgm:pt>
    <dgm:pt modelId="{EBDADDD0-4165-4261-8B22-96502B8A481D}" type="parTrans" cxnId="{B567CFC0-0EF8-4FD2-9DFD-CAB912210FA3}">
      <dgm:prSet/>
      <dgm:spPr/>
      <dgm:t>
        <a:bodyPr/>
        <a:lstStyle/>
        <a:p>
          <a:endParaRPr lang="en-US"/>
        </a:p>
      </dgm:t>
    </dgm:pt>
    <dgm:pt modelId="{AA508F5D-D344-4079-B5FA-43617C308273}" type="sibTrans" cxnId="{B567CFC0-0EF8-4FD2-9DFD-CAB912210FA3}">
      <dgm:prSet/>
      <dgm:spPr/>
      <dgm:t>
        <a:bodyPr/>
        <a:lstStyle/>
        <a:p>
          <a:endParaRPr lang="en-US"/>
        </a:p>
      </dgm:t>
    </dgm:pt>
    <dgm:pt modelId="{5FF5AFD7-7301-45DE-97A7-11510B083F86}">
      <dgm:prSet/>
      <dgm:spPr/>
      <dgm:t>
        <a:bodyPr/>
        <a:lstStyle/>
        <a:p>
          <a:r>
            <a:rPr lang="en-US" smtClean="0"/>
            <a:t>Mashed bananas</a:t>
          </a:r>
          <a:endParaRPr lang="en-US" dirty="0" smtClean="0"/>
        </a:p>
      </dgm:t>
    </dgm:pt>
    <dgm:pt modelId="{70C4EAE1-0690-4678-8BB5-198CC9DF3146}" type="parTrans" cxnId="{171E7E62-C182-489F-8619-370FCBF0DA8F}">
      <dgm:prSet/>
      <dgm:spPr/>
      <dgm:t>
        <a:bodyPr/>
        <a:lstStyle/>
        <a:p>
          <a:endParaRPr lang="en-US"/>
        </a:p>
      </dgm:t>
    </dgm:pt>
    <dgm:pt modelId="{3209C9B3-55B9-4DDA-B2DC-5691EDA9D4B2}" type="sibTrans" cxnId="{171E7E62-C182-489F-8619-370FCBF0DA8F}">
      <dgm:prSet/>
      <dgm:spPr/>
      <dgm:t>
        <a:bodyPr/>
        <a:lstStyle/>
        <a:p>
          <a:endParaRPr lang="en-US"/>
        </a:p>
      </dgm:t>
    </dgm:pt>
    <dgm:pt modelId="{7F458C3A-4D59-4BD3-B90F-8D47BEEF2437}">
      <dgm:prSet/>
      <dgm:spPr/>
      <dgm:t>
        <a:bodyPr/>
        <a:lstStyle/>
        <a:p>
          <a:r>
            <a:rPr lang="en-US" dirty="0" smtClean="0"/>
            <a:t>Gelatin</a:t>
          </a:r>
        </a:p>
      </dgm:t>
    </dgm:pt>
    <dgm:pt modelId="{A3E9BC50-91BE-4A1C-AECD-D124DAD3E349}" type="parTrans" cxnId="{95841FE4-ECDE-43AF-B37B-32A66C49B1D0}">
      <dgm:prSet/>
      <dgm:spPr/>
      <dgm:t>
        <a:bodyPr/>
        <a:lstStyle/>
        <a:p>
          <a:endParaRPr lang="en-US"/>
        </a:p>
      </dgm:t>
    </dgm:pt>
    <dgm:pt modelId="{3D85A3E8-609E-44FD-B050-5BCAF80E7EEB}" type="sibTrans" cxnId="{95841FE4-ECDE-43AF-B37B-32A66C49B1D0}">
      <dgm:prSet/>
      <dgm:spPr/>
      <dgm:t>
        <a:bodyPr/>
        <a:lstStyle/>
        <a:p>
          <a:endParaRPr lang="en-US"/>
        </a:p>
      </dgm:t>
    </dgm:pt>
    <dgm:pt modelId="{33434364-0E79-4484-9A1D-8B0A0D80D2CE}" type="pres">
      <dgm:prSet presAssocID="{B8425837-EFF1-480D-872B-AC11BB8098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0F55C-0971-460E-AAD6-32767C37E855}" type="pres">
      <dgm:prSet presAssocID="{3F928ED7-B729-41B0-ACFB-694A473D1EB7}" presName="linNode" presStyleCnt="0"/>
      <dgm:spPr/>
    </dgm:pt>
    <dgm:pt modelId="{511DBABE-95C5-4367-AE47-DB75394A9F66}" type="pres">
      <dgm:prSet presAssocID="{3F928ED7-B729-41B0-ACFB-694A473D1EB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1E1CC-3CAF-409B-93D7-0207EC72D043}" type="pres">
      <dgm:prSet presAssocID="{63F326FB-1D33-4479-845C-81CD55ACBFD6}" presName="sp" presStyleCnt="0"/>
      <dgm:spPr/>
    </dgm:pt>
    <dgm:pt modelId="{3CD5FA01-DB98-4BB1-BCB1-24297035F82E}" type="pres">
      <dgm:prSet presAssocID="{0130D0E4-42D8-43CA-AB0B-FC0F72F8FD76}" presName="linNode" presStyleCnt="0"/>
      <dgm:spPr/>
    </dgm:pt>
    <dgm:pt modelId="{4C6D85BF-994F-47BE-A607-146F3262F887}" type="pres">
      <dgm:prSet presAssocID="{0130D0E4-42D8-43CA-AB0B-FC0F72F8FD76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43073-93F6-469D-A7C2-4016913A94A9}" type="pres">
      <dgm:prSet presAssocID="{6B940837-8E43-4B22-A18C-11D9744DB93D}" presName="sp" presStyleCnt="0"/>
      <dgm:spPr/>
    </dgm:pt>
    <dgm:pt modelId="{DD14DCB2-925C-481A-BBAE-8E3BC9A5B4DE}" type="pres">
      <dgm:prSet presAssocID="{364115A4-F8F7-48D7-AC35-62686F0EA4F3}" presName="linNode" presStyleCnt="0"/>
      <dgm:spPr/>
    </dgm:pt>
    <dgm:pt modelId="{D4544645-8024-46F3-A874-02B776247E90}" type="pres">
      <dgm:prSet presAssocID="{364115A4-F8F7-48D7-AC35-62686F0EA4F3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D439-3277-4820-B034-226D19961E04}" type="pres">
      <dgm:prSet presAssocID="{9A0AA236-6FD2-479A-99F9-0E715CA2E7F2}" presName="sp" presStyleCnt="0"/>
      <dgm:spPr/>
    </dgm:pt>
    <dgm:pt modelId="{2B1752D0-6421-4775-8CF8-8100DF38B1E3}" type="pres">
      <dgm:prSet presAssocID="{91EE2124-3693-406B-B217-344B7A1303E2}" presName="linNode" presStyleCnt="0"/>
      <dgm:spPr/>
    </dgm:pt>
    <dgm:pt modelId="{EFB6FAC2-811A-42A0-A613-CC286AA7469F}" type="pres">
      <dgm:prSet presAssocID="{91EE2124-3693-406B-B217-344B7A1303E2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DAB26-E082-4FF2-8B38-F0126EBEE36F}" type="pres">
      <dgm:prSet presAssocID="{E803B751-6E72-4175-9193-80F04E2EB869}" presName="sp" presStyleCnt="0"/>
      <dgm:spPr/>
    </dgm:pt>
    <dgm:pt modelId="{824CBD78-B2EC-4D57-856E-44A0498565B7}" type="pres">
      <dgm:prSet presAssocID="{EFEC8C66-9C19-44C6-92BC-9E3BC7488A86}" presName="linNode" presStyleCnt="0"/>
      <dgm:spPr/>
    </dgm:pt>
    <dgm:pt modelId="{81EFBD9E-EDBD-4ABC-804A-C5F705EC5C87}" type="pres">
      <dgm:prSet presAssocID="{EFEC8C66-9C19-44C6-92BC-9E3BC7488A86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9B329-ED3C-49DC-93D3-20AE14B10144}" type="pres">
      <dgm:prSet presAssocID="{AA508F5D-D344-4079-B5FA-43617C308273}" presName="sp" presStyleCnt="0"/>
      <dgm:spPr/>
    </dgm:pt>
    <dgm:pt modelId="{F2EFF06E-CBEC-426F-8169-D6BE35867664}" type="pres">
      <dgm:prSet presAssocID="{5FF5AFD7-7301-45DE-97A7-11510B083F86}" presName="linNode" presStyleCnt="0"/>
      <dgm:spPr/>
    </dgm:pt>
    <dgm:pt modelId="{E7A06567-E752-455F-9D95-FD23849A061D}" type="pres">
      <dgm:prSet presAssocID="{5FF5AFD7-7301-45DE-97A7-11510B083F86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49B1-FEC0-4AE7-B195-E03AB4793C91}" type="pres">
      <dgm:prSet presAssocID="{3209C9B3-55B9-4DDA-B2DC-5691EDA9D4B2}" presName="sp" presStyleCnt="0"/>
      <dgm:spPr/>
    </dgm:pt>
    <dgm:pt modelId="{E7A95516-EEB1-4B61-8900-12D9A52D9E0F}" type="pres">
      <dgm:prSet presAssocID="{7F458C3A-4D59-4BD3-B90F-8D47BEEF2437}" presName="linNode" presStyleCnt="0"/>
      <dgm:spPr/>
    </dgm:pt>
    <dgm:pt modelId="{27EAE874-A75D-433C-BAA4-FA54A4C5ACCC}" type="pres">
      <dgm:prSet presAssocID="{7F458C3A-4D59-4BD3-B90F-8D47BEEF2437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104E7-2067-47C9-B854-6C7B31C7DBEC}" type="presOf" srcId="{EFEC8C66-9C19-44C6-92BC-9E3BC7488A86}" destId="{81EFBD9E-EDBD-4ABC-804A-C5F705EC5C87}" srcOrd="0" destOrd="0" presId="urn:microsoft.com/office/officeart/2005/8/layout/vList5"/>
    <dgm:cxn modelId="{061758DA-E476-4128-9142-F58DDDDE91D9}" type="presOf" srcId="{3F928ED7-B729-41B0-ACFB-694A473D1EB7}" destId="{511DBABE-95C5-4367-AE47-DB75394A9F66}" srcOrd="0" destOrd="0" presId="urn:microsoft.com/office/officeart/2005/8/layout/vList5"/>
    <dgm:cxn modelId="{D01E97AC-BD11-4317-B614-9FC8D1AEBB3D}" type="presOf" srcId="{7F458C3A-4D59-4BD3-B90F-8D47BEEF2437}" destId="{27EAE874-A75D-433C-BAA4-FA54A4C5ACCC}" srcOrd="0" destOrd="0" presId="urn:microsoft.com/office/officeart/2005/8/layout/vList5"/>
    <dgm:cxn modelId="{C9CCD771-6BB7-4916-982D-AE6DBFEF8884}" srcId="{B8425837-EFF1-480D-872B-AC11BB8098B1}" destId="{0130D0E4-42D8-43CA-AB0B-FC0F72F8FD76}" srcOrd="1" destOrd="0" parTransId="{4E9E5CEA-818C-48DF-9917-A769868EC920}" sibTransId="{6B940837-8E43-4B22-A18C-11D9744DB93D}"/>
    <dgm:cxn modelId="{95841FE4-ECDE-43AF-B37B-32A66C49B1D0}" srcId="{B8425837-EFF1-480D-872B-AC11BB8098B1}" destId="{7F458C3A-4D59-4BD3-B90F-8D47BEEF2437}" srcOrd="6" destOrd="0" parTransId="{A3E9BC50-91BE-4A1C-AECD-D124DAD3E349}" sibTransId="{3D85A3E8-609E-44FD-B050-5BCAF80E7EEB}"/>
    <dgm:cxn modelId="{2B4F7E54-416C-41B6-85A0-A507F54A2771}" srcId="{B8425837-EFF1-480D-872B-AC11BB8098B1}" destId="{3F928ED7-B729-41B0-ACFB-694A473D1EB7}" srcOrd="0" destOrd="0" parTransId="{07023E70-BF97-4908-8401-CFC5697EB191}" sibTransId="{63F326FB-1D33-4479-845C-81CD55ACBFD6}"/>
    <dgm:cxn modelId="{AA76CDC8-ED0D-4258-AC4E-565FB5469D6D}" type="presOf" srcId="{B8425837-EFF1-480D-872B-AC11BB8098B1}" destId="{33434364-0E79-4484-9A1D-8B0A0D80D2CE}" srcOrd="0" destOrd="0" presId="urn:microsoft.com/office/officeart/2005/8/layout/vList5"/>
    <dgm:cxn modelId="{B52456F9-62D7-4DFF-8470-F9FC8B8719C5}" srcId="{B8425837-EFF1-480D-872B-AC11BB8098B1}" destId="{364115A4-F8F7-48D7-AC35-62686F0EA4F3}" srcOrd="2" destOrd="0" parTransId="{508D801F-7420-4551-8F07-D7FF87B7EAD5}" sibTransId="{9A0AA236-6FD2-479A-99F9-0E715CA2E7F2}"/>
    <dgm:cxn modelId="{8AF0B48B-A355-4C64-B185-0AEBCFA07152}" type="presOf" srcId="{0130D0E4-42D8-43CA-AB0B-FC0F72F8FD76}" destId="{4C6D85BF-994F-47BE-A607-146F3262F887}" srcOrd="0" destOrd="0" presId="urn:microsoft.com/office/officeart/2005/8/layout/vList5"/>
    <dgm:cxn modelId="{FD083FA7-1A45-4024-8D1E-D317ED135A46}" type="presOf" srcId="{5FF5AFD7-7301-45DE-97A7-11510B083F86}" destId="{E7A06567-E752-455F-9D95-FD23849A061D}" srcOrd="0" destOrd="0" presId="urn:microsoft.com/office/officeart/2005/8/layout/vList5"/>
    <dgm:cxn modelId="{B567CFC0-0EF8-4FD2-9DFD-CAB912210FA3}" srcId="{B8425837-EFF1-480D-872B-AC11BB8098B1}" destId="{EFEC8C66-9C19-44C6-92BC-9E3BC7488A86}" srcOrd="4" destOrd="0" parTransId="{EBDADDD0-4165-4261-8B22-96502B8A481D}" sibTransId="{AA508F5D-D344-4079-B5FA-43617C308273}"/>
    <dgm:cxn modelId="{4E4CBF31-179D-4586-A048-98CB068E79CC}" type="presOf" srcId="{364115A4-F8F7-48D7-AC35-62686F0EA4F3}" destId="{D4544645-8024-46F3-A874-02B776247E90}" srcOrd="0" destOrd="0" presId="urn:microsoft.com/office/officeart/2005/8/layout/vList5"/>
    <dgm:cxn modelId="{CADCE823-CAED-4C55-98AB-E923C3BE658D}" srcId="{B8425837-EFF1-480D-872B-AC11BB8098B1}" destId="{91EE2124-3693-406B-B217-344B7A1303E2}" srcOrd="3" destOrd="0" parTransId="{860538F0-F4D5-41F1-ABAB-C023630A8E5E}" sibTransId="{E803B751-6E72-4175-9193-80F04E2EB869}"/>
    <dgm:cxn modelId="{171E7E62-C182-489F-8619-370FCBF0DA8F}" srcId="{B8425837-EFF1-480D-872B-AC11BB8098B1}" destId="{5FF5AFD7-7301-45DE-97A7-11510B083F86}" srcOrd="5" destOrd="0" parTransId="{70C4EAE1-0690-4678-8BB5-198CC9DF3146}" sibTransId="{3209C9B3-55B9-4DDA-B2DC-5691EDA9D4B2}"/>
    <dgm:cxn modelId="{7E9F1C52-6B49-4973-A4E7-39F47BFDAB46}" type="presOf" srcId="{91EE2124-3693-406B-B217-344B7A1303E2}" destId="{EFB6FAC2-811A-42A0-A613-CC286AA7469F}" srcOrd="0" destOrd="0" presId="urn:microsoft.com/office/officeart/2005/8/layout/vList5"/>
    <dgm:cxn modelId="{FCD6B69A-74CD-4554-9DA5-DBAA348E49C4}" type="presParOf" srcId="{33434364-0E79-4484-9A1D-8B0A0D80D2CE}" destId="{7F50F55C-0971-460E-AAD6-32767C37E855}" srcOrd="0" destOrd="0" presId="urn:microsoft.com/office/officeart/2005/8/layout/vList5"/>
    <dgm:cxn modelId="{6BD67592-F95D-4A7B-8CCE-B559982652F5}" type="presParOf" srcId="{7F50F55C-0971-460E-AAD6-32767C37E855}" destId="{511DBABE-95C5-4367-AE47-DB75394A9F66}" srcOrd="0" destOrd="0" presId="urn:microsoft.com/office/officeart/2005/8/layout/vList5"/>
    <dgm:cxn modelId="{E0C092C2-A2E2-4E31-BDE2-72AE6B96A053}" type="presParOf" srcId="{33434364-0E79-4484-9A1D-8B0A0D80D2CE}" destId="{4611E1CC-3CAF-409B-93D7-0207EC72D043}" srcOrd="1" destOrd="0" presId="urn:microsoft.com/office/officeart/2005/8/layout/vList5"/>
    <dgm:cxn modelId="{7FE9FD77-9D13-4158-AE36-36E261F601D1}" type="presParOf" srcId="{33434364-0E79-4484-9A1D-8B0A0D80D2CE}" destId="{3CD5FA01-DB98-4BB1-BCB1-24297035F82E}" srcOrd="2" destOrd="0" presId="urn:microsoft.com/office/officeart/2005/8/layout/vList5"/>
    <dgm:cxn modelId="{0908A2DF-9785-4FEE-812F-4A3BB811945B}" type="presParOf" srcId="{3CD5FA01-DB98-4BB1-BCB1-24297035F82E}" destId="{4C6D85BF-994F-47BE-A607-146F3262F887}" srcOrd="0" destOrd="0" presId="urn:microsoft.com/office/officeart/2005/8/layout/vList5"/>
    <dgm:cxn modelId="{C13828A8-F85B-41FE-8EF4-42BA259454E5}" type="presParOf" srcId="{33434364-0E79-4484-9A1D-8B0A0D80D2CE}" destId="{C1843073-93F6-469D-A7C2-4016913A94A9}" srcOrd="3" destOrd="0" presId="urn:microsoft.com/office/officeart/2005/8/layout/vList5"/>
    <dgm:cxn modelId="{2844F4D8-4F6B-456D-B141-ADE9DA72C4C7}" type="presParOf" srcId="{33434364-0E79-4484-9A1D-8B0A0D80D2CE}" destId="{DD14DCB2-925C-481A-BBAE-8E3BC9A5B4DE}" srcOrd="4" destOrd="0" presId="urn:microsoft.com/office/officeart/2005/8/layout/vList5"/>
    <dgm:cxn modelId="{C9A61DBF-43B2-4486-ABE5-9193CEA54188}" type="presParOf" srcId="{DD14DCB2-925C-481A-BBAE-8E3BC9A5B4DE}" destId="{D4544645-8024-46F3-A874-02B776247E90}" srcOrd="0" destOrd="0" presId="urn:microsoft.com/office/officeart/2005/8/layout/vList5"/>
    <dgm:cxn modelId="{9812577E-D7C5-4301-BAD0-F283DA778998}" type="presParOf" srcId="{33434364-0E79-4484-9A1D-8B0A0D80D2CE}" destId="{8560D439-3277-4820-B034-226D19961E04}" srcOrd="5" destOrd="0" presId="urn:microsoft.com/office/officeart/2005/8/layout/vList5"/>
    <dgm:cxn modelId="{B153EEAA-9C30-4A91-8DC4-D2B21C0A72B5}" type="presParOf" srcId="{33434364-0E79-4484-9A1D-8B0A0D80D2CE}" destId="{2B1752D0-6421-4775-8CF8-8100DF38B1E3}" srcOrd="6" destOrd="0" presId="urn:microsoft.com/office/officeart/2005/8/layout/vList5"/>
    <dgm:cxn modelId="{3111BD4F-BBE9-4793-A326-00CB06841A04}" type="presParOf" srcId="{2B1752D0-6421-4775-8CF8-8100DF38B1E3}" destId="{EFB6FAC2-811A-42A0-A613-CC286AA7469F}" srcOrd="0" destOrd="0" presId="urn:microsoft.com/office/officeart/2005/8/layout/vList5"/>
    <dgm:cxn modelId="{A5705CF2-25C3-4910-8D39-E723C0C25834}" type="presParOf" srcId="{33434364-0E79-4484-9A1D-8B0A0D80D2CE}" destId="{920DAB26-E082-4FF2-8B38-F0126EBEE36F}" srcOrd="7" destOrd="0" presId="urn:microsoft.com/office/officeart/2005/8/layout/vList5"/>
    <dgm:cxn modelId="{9B6A0588-9686-47E1-906A-6A1B912F458A}" type="presParOf" srcId="{33434364-0E79-4484-9A1D-8B0A0D80D2CE}" destId="{824CBD78-B2EC-4D57-856E-44A0498565B7}" srcOrd="8" destOrd="0" presId="urn:microsoft.com/office/officeart/2005/8/layout/vList5"/>
    <dgm:cxn modelId="{6B37BA43-AA23-4DE0-9790-E6BD74D0FEBC}" type="presParOf" srcId="{824CBD78-B2EC-4D57-856E-44A0498565B7}" destId="{81EFBD9E-EDBD-4ABC-804A-C5F705EC5C87}" srcOrd="0" destOrd="0" presId="urn:microsoft.com/office/officeart/2005/8/layout/vList5"/>
    <dgm:cxn modelId="{7768D082-E675-4446-9561-1BB0173BD9BD}" type="presParOf" srcId="{33434364-0E79-4484-9A1D-8B0A0D80D2CE}" destId="{E109B329-ED3C-49DC-93D3-20AE14B10144}" srcOrd="9" destOrd="0" presId="urn:microsoft.com/office/officeart/2005/8/layout/vList5"/>
    <dgm:cxn modelId="{EFEF1A9B-229D-4D5B-A269-1616373C7D0F}" type="presParOf" srcId="{33434364-0E79-4484-9A1D-8B0A0D80D2CE}" destId="{F2EFF06E-CBEC-426F-8169-D6BE35867664}" srcOrd="10" destOrd="0" presId="urn:microsoft.com/office/officeart/2005/8/layout/vList5"/>
    <dgm:cxn modelId="{ADADE13B-4B23-4D14-A3C3-8E2BF8656CDF}" type="presParOf" srcId="{F2EFF06E-CBEC-426F-8169-D6BE35867664}" destId="{E7A06567-E752-455F-9D95-FD23849A061D}" srcOrd="0" destOrd="0" presId="urn:microsoft.com/office/officeart/2005/8/layout/vList5"/>
    <dgm:cxn modelId="{45C3350B-7617-4DEB-9A1E-8B3EE6E6D3FB}" type="presParOf" srcId="{33434364-0E79-4484-9A1D-8B0A0D80D2CE}" destId="{760449B1-FEC0-4AE7-B195-E03AB4793C91}" srcOrd="11" destOrd="0" presId="urn:microsoft.com/office/officeart/2005/8/layout/vList5"/>
    <dgm:cxn modelId="{697E7E52-C986-4A09-842A-802849A0FE61}" type="presParOf" srcId="{33434364-0E79-4484-9A1D-8B0A0D80D2CE}" destId="{E7A95516-EEB1-4B61-8900-12D9A52D9E0F}" srcOrd="12" destOrd="0" presId="urn:microsoft.com/office/officeart/2005/8/layout/vList5"/>
    <dgm:cxn modelId="{304A3DEE-2854-4FD8-AA87-569DF247B604}" type="presParOf" srcId="{E7A95516-EEB1-4B61-8900-12D9A52D9E0F}" destId="{27EAE874-A75D-433C-BAA4-FA54A4C5AC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8425837-EFF1-480D-872B-AC11BB8098B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F928ED7-B729-41B0-ACFB-694A473D1EB7}">
      <dgm:prSet phldrT="[Text]"/>
      <dgm:spPr/>
      <dgm:t>
        <a:bodyPr/>
        <a:lstStyle/>
        <a:p>
          <a:r>
            <a:rPr lang="en-US" dirty="0" smtClean="0"/>
            <a:t>Potatoes</a:t>
          </a:r>
          <a:endParaRPr lang="en-US" dirty="0"/>
        </a:p>
      </dgm:t>
    </dgm:pt>
    <dgm:pt modelId="{07023E70-BF97-4908-8401-CFC5697EB191}" type="parTrans" cxnId="{2B4F7E54-416C-41B6-85A0-A507F54A2771}">
      <dgm:prSet/>
      <dgm:spPr/>
      <dgm:t>
        <a:bodyPr/>
        <a:lstStyle/>
        <a:p>
          <a:endParaRPr lang="en-US"/>
        </a:p>
      </dgm:t>
    </dgm:pt>
    <dgm:pt modelId="{63F326FB-1D33-4479-845C-81CD55ACBFD6}" type="sibTrans" cxnId="{2B4F7E54-416C-41B6-85A0-A507F54A2771}">
      <dgm:prSet/>
      <dgm:spPr/>
      <dgm:t>
        <a:bodyPr/>
        <a:lstStyle/>
        <a:p>
          <a:endParaRPr lang="en-US"/>
        </a:p>
      </dgm:t>
    </dgm:pt>
    <dgm:pt modelId="{0130D0E4-42D8-43CA-AB0B-FC0F72F8FD76}">
      <dgm:prSet/>
      <dgm:spPr/>
      <dgm:t>
        <a:bodyPr/>
        <a:lstStyle/>
        <a:p>
          <a:r>
            <a:rPr lang="en-US" dirty="0" smtClean="0"/>
            <a:t>Apples</a:t>
          </a:r>
        </a:p>
      </dgm:t>
    </dgm:pt>
    <dgm:pt modelId="{4E9E5CEA-818C-48DF-9917-A769868EC920}" type="parTrans" cxnId="{C9CCD771-6BB7-4916-982D-AE6DBFEF8884}">
      <dgm:prSet/>
      <dgm:spPr/>
      <dgm:t>
        <a:bodyPr/>
        <a:lstStyle/>
        <a:p>
          <a:endParaRPr lang="en-US"/>
        </a:p>
      </dgm:t>
    </dgm:pt>
    <dgm:pt modelId="{6B940837-8E43-4B22-A18C-11D9744DB93D}" type="sibTrans" cxnId="{C9CCD771-6BB7-4916-982D-AE6DBFEF8884}">
      <dgm:prSet/>
      <dgm:spPr/>
      <dgm:t>
        <a:bodyPr/>
        <a:lstStyle/>
        <a:p>
          <a:endParaRPr lang="en-US"/>
        </a:p>
      </dgm:t>
    </dgm:pt>
    <dgm:pt modelId="{364115A4-F8F7-48D7-AC35-62686F0EA4F3}">
      <dgm:prSet/>
      <dgm:spPr/>
      <dgm:t>
        <a:bodyPr/>
        <a:lstStyle/>
        <a:p>
          <a:r>
            <a:rPr lang="en-US" dirty="0" smtClean="0"/>
            <a:t>Corn</a:t>
          </a:r>
        </a:p>
      </dgm:t>
    </dgm:pt>
    <dgm:pt modelId="{508D801F-7420-4551-8F07-D7FF87B7EAD5}" type="parTrans" cxnId="{B52456F9-62D7-4DFF-8470-F9FC8B8719C5}">
      <dgm:prSet/>
      <dgm:spPr/>
      <dgm:t>
        <a:bodyPr/>
        <a:lstStyle/>
        <a:p>
          <a:endParaRPr lang="en-US"/>
        </a:p>
      </dgm:t>
    </dgm:pt>
    <dgm:pt modelId="{9A0AA236-6FD2-479A-99F9-0E715CA2E7F2}" type="sibTrans" cxnId="{B52456F9-62D7-4DFF-8470-F9FC8B8719C5}">
      <dgm:prSet/>
      <dgm:spPr/>
      <dgm:t>
        <a:bodyPr/>
        <a:lstStyle/>
        <a:p>
          <a:endParaRPr lang="en-US"/>
        </a:p>
      </dgm:t>
    </dgm:pt>
    <dgm:pt modelId="{91EE2124-3693-406B-B217-344B7A1303E2}">
      <dgm:prSet/>
      <dgm:spPr/>
      <dgm:t>
        <a:bodyPr/>
        <a:lstStyle/>
        <a:p>
          <a:r>
            <a:rPr lang="en-US" dirty="0" smtClean="0"/>
            <a:t>Fresh Grapes</a:t>
          </a:r>
        </a:p>
      </dgm:t>
    </dgm:pt>
    <dgm:pt modelId="{860538F0-F4D5-41F1-ABAB-C023630A8E5E}" type="parTrans" cxnId="{CADCE823-CAED-4C55-98AB-E923C3BE658D}">
      <dgm:prSet/>
      <dgm:spPr/>
      <dgm:t>
        <a:bodyPr/>
        <a:lstStyle/>
        <a:p>
          <a:endParaRPr lang="en-US"/>
        </a:p>
      </dgm:t>
    </dgm:pt>
    <dgm:pt modelId="{E803B751-6E72-4175-9193-80F04E2EB869}" type="sibTrans" cxnId="{CADCE823-CAED-4C55-98AB-E923C3BE658D}">
      <dgm:prSet/>
      <dgm:spPr/>
      <dgm:t>
        <a:bodyPr/>
        <a:lstStyle/>
        <a:p>
          <a:endParaRPr lang="en-US"/>
        </a:p>
      </dgm:t>
    </dgm:pt>
    <dgm:pt modelId="{EFEC8C66-9C19-44C6-92BC-9E3BC7488A86}">
      <dgm:prSet/>
      <dgm:spPr/>
      <dgm:t>
        <a:bodyPr/>
        <a:lstStyle/>
        <a:p>
          <a:r>
            <a:rPr lang="en-US" dirty="0" smtClean="0"/>
            <a:t>Bacon</a:t>
          </a:r>
        </a:p>
      </dgm:t>
    </dgm:pt>
    <dgm:pt modelId="{EBDADDD0-4165-4261-8B22-96502B8A481D}" type="parTrans" cxnId="{B567CFC0-0EF8-4FD2-9DFD-CAB912210FA3}">
      <dgm:prSet/>
      <dgm:spPr/>
      <dgm:t>
        <a:bodyPr/>
        <a:lstStyle/>
        <a:p>
          <a:endParaRPr lang="en-US"/>
        </a:p>
      </dgm:t>
    </dgm:pt>
    <dgm:pt modelId="{AA508F5D-D344-4079-B5FA-43617C308273}" type="sibTrans" cxnId="{B567CFC0-0EF8-4FD2-9DFD-CAB912210FA3}">
      <dgm:prSet/>
      <dgm:spPr/>
      <dgm:t>
        <a:bodyPr/>
        <a:lstStyle/>
        <a:p>
          <a:endParaRPr lang="en-US"/>
        </a:p>
      </dgm:t>
    </dgm:pt>
    <dgm:pt modelId="{5FF5AFD7-7301-45DE-97A7-11510B083F86}">
      <dgm:prSet/>
      <dgm:spPr/>
      <dgm:t>
        <a:bodyPr/>
        <a:lstStyle/>
        <a:p>
          <a:r>
            <a:rPr lang="en-US" dirty="0" smtClean="0"/>
            <a:t>Caramel</a:t>
          </a:r>
        </a:p>
      </dgm:t>
    </dgm:pt>
    <dgm:pt modelId="{70C4EAE1-0690-4678-8BB5-198CC9DF3146}" type="parTrans" cxnId="{171E7E62-C182-489F-8619-370FCBF0DA8F}">
      <dgm:prSet/>
      <dgm:spPr/>
      <dgm:t>
        <a:bodyPr/>
        <a:lstStyle/>
        <a:p>
          <a:endParaRPr lang="en-US"/>
        </a:p>
      </dgm:t>
    </dgm:pt>
    <dgm:pt modelId="{3209C9B3-55B9-4DDA-B2DC-5691EDA9D4B2}" type="sibTrans" cxnId="{171E7E62-C182-489F-8619-370FCBF0DA8F}">
      <dgm:prSet/>
      <dgm:spPr/>
      <dgm:t>
        <a:bodyPr/>
        <a:lstStyle/>
        <a:p>
          <a:endParaRPr lang="en-US"/>
        </a:p>
      </dgm:t>
    </dgm:pt>
    <dgm:pt modelId="{7F458C3A-4D59-4BD3-B90F-8D47BEEF2437}">
      <dgm:prSet/>
      <dgm:spPr/>
      <dgm:t>
        <a:bodyPr/>
        <a:lstStyle/>
        <a:p>
          <a:r>
            <a:rPr lang="en-US" dirty="0" smtClean="0"/>
            <a:t>Nuts</a:t>
          </a:r>
        </a:p>
      </dgm:t>
    </dgm:pt>
    <dgm:pt modelId="{A3E9BC50-91BE-4A1C-AECD-D124DAD3E349}" type="parTrans" cxnId="{95841FE4-ECDE-43AF-B37B-32A66C49B1D0}">
      <dgm:prSet/>
      <dgm:spPr/>
      <dgm:t>
        <a:bodyPr/>
        <a:lstStyle/>
        <a:p>
          <a:endParaRPr lang="en-US"/>
        </a:p>
      </dgm:t>
    </dgm:pt>
    <dgm:pt modelId="{3D85A3E8-609E-44FD-B050-5BCAF80E7EEB}" type="sibTrans" cxnId="{95841FE4-ECDE-43AF-B37B-32A66C49B1D0}">
      <dgm:prSet/>
      <dgm:spPr/>
      <dgm:t>
        <a:bodyPr/>
        <a:lstStyle/>
        <a:p>
          <a:endParaRPr lang="en-US"/>
        </a:p>
      </dgm:t>
    </dgm:pt>
    <dgm:pt modelId="{F6536707-3F23-4C47-B548-7D1DE367C578}">
      <dgm:prSet/>
      <dgm:spPr/>
      <dgm:t>
        <a:bodyPr/>
        <a:lstStyle/>
        <a:p>
          <a:r>
            <a:rPr lang="en-US" dirty="0" smtClean="0"/>
            <a:t>Dried Fruits</a:t>
          </a:r>
        </a:p>
      </dgm:t>
    </dgm:pt>
    <dgm:pt modelId="{F0C275A5-B05B-4526-A4DD-CE2405C425F6}" type="parTrans" cxnId="{08FC520C-7373-44AB-81DE-8CD25898D033}">
      <dgm:prSet/>
      <dgm:spPr/>
      <dgm:t>
        <a:bodyPr/>
        <a:lstStyle/>
        <a:p>
          <a:endParaRPr lang="en-US"/>
        </a:p>
      </dgm:t>
    </dgm:pt>
    <dgm:pt modelId="{D568B613-8F98-4B77-A8DD-EBF5A858BC38}" type="sibTrans" cxnId="{08FC520C-7373-44AB-81DE-8CD25898D033}">
      <dgm:prSet/>
      <dgm:spPr/>
      <dgm:t>
        <a:bodyPr/>
        <a:lstStyle/>
        <a:p>
          <a:endParaRPr lang="en-US"/>
        </a:p>
      </dgm:t>
    </dgm:pt>
    <dgm:pt modelId="{E0E08519-124A-405B-9957-199272373734}">
      <dgm:prSet/>
      <dgm:spPr/>
      <dgm:t>
        <a:bodyPr/>
        <a:lstStyle/>
        <a:p>
          <a:r>
            <a:rPr lang="en-US" dirty="0" smtClean="0"/>
            <a:t>Sprinkles</a:t>
          </a:r>
        </a:p>
      </dgm:t>
    </dgm:pt>
    <dgm:pt modelId="{63BBD43D-8A32-4753-B795-D1F5E10EA2A6}" type="parTrans" cxnId="{03FDA76E-4B2D-46DB-A0BA-CB3141B3FB77}">
      <dgm:prSet/>
      <dgm:spPr/>
      <dgm:t>
        <a:bodyPr/>
        <a:lstStyle/>
        <a:p>
          <a:endParaRPr lang="en-US"/>
        </a:p>
      </dgm:t>
    </dgm:pt>
    <dgm:pt modelId="{249201F1-6C05-4C08-A6E7-DC0F41C97F3C}" type="sibTrans" cxnId="{03FDA76E-4B2D-46DB-A0BA-CB3141B3FB77}">
      <dgm:prSet/>
      <dgm:spPr/>
      <dgm:t>
        <a:bodyPr/>
        <a:lstStyle/>
        <a:p>
          <a:endParaRPr lang="en-US"/>
        </a:p>
      </dgm:t>
    </dgm:pt>
    <dgm:pt modelId="{33434364-0E79-4484-9A1D-8B0A0D80D2CE}" type="pres">
      <dgm:prSet presAssocID="{B8425837-EFF1-480D-872B-AC11BB8098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0F55C-0971-460E-AAD6-32767C37E855}" type="pres">
      <dgm:prSet presAssocID="{3F928ED7-B729-41B0-ACFB-694A473D1EB7}" presName="linNode" presStyleCnt="0"/>
      <dgm:spPr/>
    </dgm:pt>
    <dgm:pt modelId="{511DBABE-95C5-4367-AE47-DB75394A9F66}" type="pres">
      <dgm:prSet presAssocID="{3F928ED7-B729-41B0-ACFB-694A473D1EB7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1E1CC-3CAF-409B-93D7-0207EC72D043}" type="pres">
      <dgm:prSet presAssocID="{63F326FB-1D33-4479-845C-81CD55ACBFD6}" presName="sp" presStyleCnt="0"/>
      <dgm:spPr/>
    </dgm:pt>
    <dgm:pt modelId="{3CD5FA01-DB98-4BB1-BCB1-24297035F82E}" type="pres">
      <dgm:prSet presAssocID="{0130D0E4-42D8-43CA-AB0B-FC0F72F8FD76}" presName="linNode" presStyleCnt="0"/>
      <dgm:spPr/>
    </dgm:pt>
    <dgm:pt modelId="{4C6D85BF-994F-47BE-A607-146F3262F887}" type="pres">
      <dgm:prSet presAssocID="{0130D0E4-42D8-43CA-AB0B-FC0F72F8FD76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43073-93F6-469D-A7C2-4016913A94A9}" type="pres">
      <dgm:prSet presAssocID="{6B940837-8E43-4B22-A18C-11D9744DB93D}" presName="sp" presStyleCnt="0"/>
      <dgm:spPr/>
    </dgm:pt>
    <dgm:pt modelId="{DD14DCB2-925C-481A-BBAE-8E3BC9A5B4DE}" type="pres">
      <dgm:prSet presAssocID="{364115A4-F8F7-48D7-AC35-62686F0EA4F3}" presName="linNode" presStyleCnt="0"/>
      <dgm:spPr/>
    </dgm:pt>
    <dgm:pt modelId="{D4544645-8024-46F3-A874-02B776247E90}" type="pres">
      <dgm:prSet presAssocID="{364115A4-F8F7-48D7-AC35-62686F0EA4F3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D439-3277-4820-B034-226D19961E04}" type="pres">
      <dgm:prSet presAssocID="{9A0AA236-6FD2-479A-99F9-0E715CA2E7F2}" presName="sp" presStyleCnt="0"/>
      <dgm:spPr/>
    </dgm:pt>
    <dgm:pt modelId="{2B1752D0-6421-4775-8CF8-8100DF38B1E3}" type="pres">
      <dgm:prSet presAssocID="{91EE2124-3693-406B-B217-344B7A1303E2}" presName="linNode" presStyleCnt="0"/>
      <dgm:spPr/>
    </dgm:pt>
    <dgm:pt modelId="{EFB6FAC2-811A-42A0-A613-CC286AA7469F}" type="pres">
      <dgm:prSet presAssocID="{91EE2124-3693-406B-B217-344B7A1303E2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DAB26-E082-4FF2-8B38-F0126EBEE36F}" type="pres">
      <dgm:prSet presAssocID="{E803B751-6E72-4175-9193-80F04E2EB869}" presName="sp" presStyleCnt="0"/>
      <dgm:spPr/>
    </dgm:pt>
    <dgm:pt modelId="{824CBD78-B2EC-4D57-856E-44A0498565B7}" type="pres">
      <dgm:prSet presAssocID="{EFEC8C66-9C19-44C6-92BC-9E3BC7488A86}" presName="linNode" presStyleCnt="0"/>
      <dgm:spPr/>
    </dgm:pt>
    <dgm:pt modelId="{81EFBD9E-EDBD-4ABC-804A-C5F705EC5C87}" type="pres">
      <dgm:prSet presAssocID="{EFEC8C66-9C19-44C6-92BC-9E3BC7488A86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9B329-ED3C-49DC-93D3-20AE14B10144}" type="pres">
      <dgm:prSet presAssocID="{AA508F5D-D344-4079-B5FA-43617C308273}" presName="sp" presStyleCnt="0"/>
      <dgm:spPr/>
    </dgm:pt>
    <dgm:pt modelId="{F2EFF06E-CBEC-426F-8169-D6BE35867664}" type="pres">
      <dgm:prSet presAssocID="{5FF5AFD7-7301-45DE-97A7-11510B083F86}" presName="linNode" presStyleCnt="0"/>
      <dgm:spPr/>
    </dgm:pt>
    <dgm:pt modelId="{E7A06567-E752-455F-9D95-FD23849A061D}" type="pres">
      <dgm:prSet presAssocID="{5FF5AFD7-7301-45DE-97A7-11510B083F86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449B1-FEC0-4AE7-B195-E03AB4793C91}" type="pres">
      <dgm:prSet presAssocID="{3209C9B3-55B9-4DDA-B2DC-5691EDA9D4B2}" presName="sp" presStyleCnt="0"/>
      <dgm:spPr/>
    </dgm:pt>
    <dgm:pt modelId="{E7A95516-EEB1-4B61-8900-12D9A52D9E0F}" type="pres">
      <dgm:prSet presAssocID="{7F458C3A-4D59-4BD3-B90F-8D47BEEF2437}" presName="linNode" presStyleCnt="0"/>
      <dgm:spPr/>
    </dgm:pt>
    <dgm:pt modelId="{27EAE874-A75D-433C-BAA4-FA54A4C5ACCC}" type="pres">
      <dgm:prSet presAssocID="{7F458C3A-4D59-4BD3-B90F-8D47BEEF2437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0E171-9335-4FE3-9A2B-65C1DF752C5E}" type="pres">
      <dgm:prSet presAssocID="{3D85A3E8-609E-44FD-B050-5BCAF80E7EEB}" presName="sp" presStyleCnt="0"/>
      <dgm:spPr/>
    </dgm:pt>
    <dgm:pt modelId="{380D6FF2-F4D8-416F-AC14-BEE2B9125725}" type="pres">
      <dgm:prSet presAssocID="{F6536707-3F23-4C47-B548-7D1DE367C578}" presName="linNode" presStyleCnt="0"/>
      <dgm:spPr/>
    </dgm:pt>
    <dgm:pt modelId="{FA400463-7C65-49B5-B526-0A7E7FF67574}" type="pres">
      <dgm:prSet presAssocID="{F6536707-3F23-4C47-B548-7D1DE367C578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EAB08-1CA3-4FDC-ABEC-9D1181369379}" type="pres">
      <dgm:prSet presAssocID="{D568B613-8F98-4B77-A8DD-EBF5A858BC38}" presName="sp" presStyleCnt="0"/>
      <dgm:spPr/>
    </dgm:pt>
    <dgm:pt modelId="{583453EA-53E3-4945-8241-8668728DD1BD}" type="pres">
      <dgm:prSet presAssocID="{E0E08519-124A-405B-9957-199272373734}" presName="linNode" presStyleCnt="0"/>
      <dgm:spPr/>
    </dgm:pt>
    <dgm:pt modelId="{16E272DC-5981-4BFA-862F-41DE9123A781}" type="pres">
      <dgm:prSet presAssocID="{E0E08519-124A-405B-9957-199272373734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9104E7-2067-47C9-B854-6C7B31C7DBEC}" type="presOf" srcId="{EFEC8C66-9C19-44C6-92BC-9E3BC7488A86}" destId="{81EFBD9E-EDBD-4ABC-804A-C5F705EC5C87}" srcOrd="0" destOrd="0" presId="urn:microsoft.com/office/officeart/2005/8/layout/vList5"/>
    <dgm:cxn modelId="{061758DA-E476-4128-9142-F58DDDDE91D9}" type="presOf" srcId="{3F928ED7-B729-41B0-ACFB-694A473D1EB7}" destId="{511DBABE-95C5-4367-AE47-DB75394A9F66}" srcOrd="0" destOrd="0" presId="urn:microsoft.com/office/officeart/2005/8/layout/vList5"/>
    <dgm:cxn modelId="{D01E97AC-BD11-4317-B614-9FC8D1AEBB3D}" type="presOf" srcId="{7F458C3A-4D59-4BD3-B90F-8D47BEEF2437}" destId="{27EAE874-A75D-433C-BAA4-FA54A4C5ACCC}" srcOrd="0" destOrd="0" presId="urn:microsoft.com/office/officeart/2005/8/layout/vList5"/>
    <dgm:cxn modelId="{6AC0C910-4866-412A-8ABA-28A859B05EBF}" type="presOf" srcId="{F6536707-3F23-4C47-B548-7D1DE367C578}" destId="{FA400463-7C65-49B5-B526-0A7E7FF67574}" srcOrd="0" destOrd="0" presId="urn:microsoft.com/office/officeart/2005/8/layout/vList5"/>
    <dgm:cxn modelId="{C9CCD771-6BB7-4916-982D-AE6DBFEF8884}" srcId="{B8425837-EFF1-480D-872B-AC11BB8098B1}" destId="{0130D0E4-42D8-43CA-AB0B-FC0F72F8FD76}" srcOrd="1" destOrd="0" parTransId="{4E9E5CEA-818C-48DF-9917-A769868EC920}" sibTransId="{6B940837-8E43-4B22-A18C-11D9744DB93D}"/>
    <dgm:cxn modelId="{08FC520C-7373-44AB-81DE-8CD25898D033}" srcId="{B8425837-EFF1-480D-872B-AC11BB8098B1}" destId="{F6536707-3F23-4C47-B548-7D1DE367C578}" srcOrd="7" destOrd="0" parTransId="{F0C275A5-B05B-4526-A4DD-CE2405C425F6}" sibTransId="{D568B613-8F98-4B77-A8DD-EBF5A858BC38}"/>
    <dgm:cxn modelId="{95841FE4-ECDE-43AF-B37B-32A66C49B1D0}" srcId="{B8425837-EFF1-480D-872B-AC11BB8098B1}" destId="{7F458C3A-4D59-4BD3-B90F-8D47BEEF2437}" srcOrd="6" destOrd="0" parTransId="{A3E9BC50-91BE-4A1C-AECD-D124DAD3E349}" sibTransId="{3D85A3E8-609E-44FD-B050-5BCAF80E7EEB}"/>
    <dgm:cxn modelId="{2B4F7E54-416C-41B6-85A0-A507F54A2771}" srcId="{B8425837-EFF1-480D-872B-AC11BB8098B1}" destId="{3F928ED7-B729-41B0-ACFB-694A473D1EB7}" srcOrd="0" destOrd="0" parTransId="{07023E70-BF97-4908-8401-CFC5697EB191}" sibTransId="{63F326FB-1D33-4479-845C-81CD55ACBFD6}"/>
    <dgm:cxn modelId="{AA76CDC8-ED0D-4258-AC4E-565FB5469D6D}" type="presOf" srcId="{B8425837-EFF1-480D-872B-AC11BB8098B1}" destId="{33434364-0E79-4484-9A1D-8B0A0D80D2CE}" srcOrd="0" destOrd="0" presId="urn:microsoft.com/office/officeart/2005/8/layout/vList5"/>
    <dgm:cxn modelId="{B52456F9-62D7-4DFF-8470-F9FC8B8719C5}" srcId="{B8425837-EFF1-480D-872B-AC11BB8098B1}" destId="{364115A4-F8F7-48D7-AC35-62686F0EA4F3}" srcOrd="2" destOrd="0" parTransId="{508D801F-7420-4551-8F07-D7FF87B7EAD5}" sibTransId="{9A0AA236-6FD2-479A-99F9-0E715CA2E7F2}"/>
    <dgm:cxn modelId="{8AF0B48B-A355-4C64-B185-0AEBCFA07152}" type="presOf" srcId="{0130D0E4-42D8-43CA-AB0B-FC0F72F8FD76}" destId="{4C6D85BF-994F-47BE-A607-146F3262F887}" srcOrd="0" destOrd="0" presId="urn:microsoft.com/office/officeart/2005/8/layout/vList5"/>
    <dgm:cxn modelId="{F6DD506D-98D3-41BE-9DC5-7781DDE214E1}" type="presOf" srcId="{E0E08519-124A-405B-9957-199272373734}" destId="{16E272DC-5981-4BFA-862F-41DE9123A781}" srcOrd="0" destOrd="0" presId="urn:microsoft.com/office/officeart/2005/8/layout/vList5"/>
    <dgm:cxn modelId="{FD083FA7-1A45-4024-8D1E-D317ED135A46}" type="presOf" srcId="{5FF5AFD7-7301-45DE-97A7-11510B083F86}" destId="{E7A06567-E752-455F-9D95-FD23849A061D}" srcOrd="0" destOrd="0" presId="urn:microsoft.com/office/officeart/2005/8/layout/vList5"/>
    <dgm:cxn modelId="{B567CFC0-0EF8-4FD2-9DFD-CAB912210FA3}" srcId="{B8425837-EFF1-480D-872B-AC11BB8098B1}" destId="{EFEC8C66-9C19-44C6-92BC-9E3BC7488A86}" srcOrd="4" destOrd="0" parTransId="{EBDADDD0-4165-4261-8B22-96502B8A481D}" sibTransId="{AA508F5D-D344-4079-B5FA-43617C308273}"/>
    <dgm:cxn modelId="{03FDA76E-4B2D-46DB-A0BA-CB3141B3FB77}" srcId="{B8425837-EFF1-480D-872B-AC11BB8098B1}" destId="{E0E08519-124A-405B-9957-199272373734}" srcOrd="8" destOrd="0" parTransId="{63BBD43D-8A32-4753-B795-D1F5E10EA2A6}" sibTransId="{249201F1-6C05-4C08-A6E7-DC0F41C97F3C}"/>
    <dgm:cxn modelId="{4E4CBF31-179D-4586-A048-98CB068E79CC}" type="presOf" srcId="{364115A4-F8F7-48D7-AC35-62686F0EA4F3}" destId="{D4544645-8024-46F3-A874-02B776247E90}" srcOrd="0" destOrd="0" presId="urn:microsoft.com/office/officeart/2005/8/layout/vList5"/>
    <dgm:cxn modelId="{CADCE823-CAED-4C55-98AB-E923C3BE658D}" srcId="{B8425837-EFF1-480D-872B-AC11BB8098B1}" destId="{91EE2124-3693-406B-B217-344B7A1303E2}" srcOrd="3" destOrd="0" parTransId="{860538F0-F4D5-41F1-ABAB-C023630A8E5E}" sibTransId="{E803B751-6E72-4175-9193-80F04E2EB869}"/>
    <dgm:cxn modelId="{171E7E62-C182-489F-8619-370FCBF0DA8F}" srcId="{B8425837-EFF1-480D-872B-AC11BB8098B1}" destId="{5FF5AFD7-7301-45DE-97A7-11510B083F86}" srcOrd="5" destOrd="0" parTransId="{70C4EAE1-0690-4678-8BB5-198CC9DF3146}" sibTransId="{3209C9B3-55B9-4DDA-B2DC-5691EDA9D4B2}"/>
    <dgm:cxn modelId="{7E9F1C52-6B49-4973-A4E7-39F47BFDAB46}" type="presOf" srcId="{91EE2124-3693-406B-B217-344B7A1303E2}" destId="{EFB6FAC2-811A-42A0-A613-CC286AA7469F}" srcOrd="0" destOrd="0" presId="urn:microsoft.com/office/officeart/2005/8/layout/vList5"/>
    <dgm:cxn modelId="{FCD6B69A-74CD-4554-9DA5-DBAA348E49C4}" type="presParOf" srcId="{33434364-0E79-4484-9A1D-8B0A0D80D2CE}" destId="{7F50F55C-0971-460E-AAD6-32767C37E855}" srcOrd="0" destOrd="0" presId="urn:microsoft.com/office/officeart/2005/8/layout/vList5"/>
    <dgm:cxn modelId="{6BD67592-F95D-4A7B-8CCE-B559982652F5}" type="presParOf" srcId="{7F50F55C-0971-460E-AAD6-32767C37E855}" destId="{511DBABE-95C5-4367-AE47-DB75394A9F66}" srcOrd="0" destOrd="0" presId="urn:microsoft.com/office/officeart/2005/8/layout/vList5"/>
    <dgm:cxn modelId="{E0C092C2-A2E2-4E31-BDE2-72AE6B96A053}" type="presParOf" srcId="{33434364-0E79-4484-9A1D-8B0A0D80D2CE}" destId="{4611E1CC-3CAF-409B-93D7-0207EC72D043}" srcOrd="1" destOrd="0" presId="urn:microsoft.com/office/officeart/2005/8/layout/vList5"/>
    <dgm:cxn modelId="{7FE9FD77-9D13-4158-AE36-36E261F601D1}" type="presParOf" srcId="{33434364-0E79-4484-9A1D-8B0A0D80D2CE}" destId="{3CD5FA01-DB98-4BB1-BCB1-24297035F82E}" srcOrd="2" destOrd="0" presId="urn:microsoft.com/office/officeart/2005/8/layout/vList5"/>
    <dgm:cxn modelId="{0908A2DF-9785-4FEE-812F-4A3BB811945B}" type="presParOf" srcId="{3CD5FA01-DB98-4BB1-BCB1-24297035F82E}" destId="{4C6D85BF-994F-47BE-A607-146F3262F887}" srcOrd="0" destOrd="0" presId="urn:microsoft.com/office/officeart/2005/8/layout/vList5"/>
    <dgm:cxn modelId="{C13828A8-F85B-41FE-8EF4-42BA259454E5}" type="presParOf" srcId="{33434364-0E79-4484-9A1D-8B0A0D80D2CE}" destId="{C1843073-93F6-469D-A7C2-4016913A94A9}" srcOrd="3" destOrd="0" presId="urn:microsoft.com/office/officeart/2005/8/layout/vList5"/>
    <dgm:cxn modelId="{2844F4D8-4F6B-456D-B141-ADE9DA72C4C7}" type="presParOf" srcId="{33434364-0E79-4484-9A1D-8B0A0D80D2CE}" destId="{DD14DCB2-925C-481A-BBAE-8E3BC9A5B4DE}" srcOrd="4" destOrd="0" presId="urn:microsoft.com/office/officeart/2005/8/layout/vList5"/>
    <dgm:cxn modelId="{C9A61DBF-43B2-4486-ABE5-9193CEA54188}" type="presParOf" srcId="{DD14DCB2-925C-481A-BBAE-8E3BC9A5B4DE}" destId="{D4544645-8024-46F3-A874-02B776247E90}" srcOrd="0" destOrd="0" presId="urn:microsoft.com/office/officeart/2005/8/layout/vList5"/>
    <dgm:cxn modelId="{9812577E-D7C5-4301-BAD0-F283DA778998}" type="presParOf" srcId="{33434364-0E79-4484-9A1D-8B0A0D80D2CE}" destId="{8560D439-3277-4820-B034-226D19961E04}" srcOrd="5" destOrd="0" presId="urn:microsoft.com/office/officeart/2005/8/layout/vList5"/>
    <dgm:cxn modelId="{B153EEAA-9C30-4A91-8DC4-D2B21C0A72B5}" type="presParOf" srcId="{33434364-0E79-4484-9A1D-8B0A0D80D2CE}" destId="{2B1752D0-6421-4775-8CF8-8100DF38B1E3}" srcOrd="6" destOrd="0" presId="urn:microsoft.com/office/officeart/2005/8/layout/vList5"/>
    <dgm:cxn modelId="{3111BD4F-BBE9-4793-A326-00CB06841A04}" type="presParOf" srcId="{2B1752D0-6421-4775-8CF8-8100DF38B1E3}" destId="{EFB6FAC2-811A-42A0-A613-CC286AA7469F}" srcOrd="0" destOrd="0" presId="urn:microsoft.com/office/officeart/2005/8/layout/vList5"/>
    <dgm:cxn modelId="{A5705CF2-25C3-4910-8D39-E723C0C25834}" type="presParOf" srcId="{33434364-0E79-4484-9A1D-8B0A0D80D2CE}" destId="{920DAB26-E082-4FF2-8B38-F0126EBEE36F}" srcOrd="7" destOrd="0" presId="urn:microsoft.com/office/officeart/2005/8/layout/vList5"/>
    <dgm:cxn modelId="{9B6A0588-9686-47E1-906A-6A1B912F458A}" type="presParOf" srcId="{33434364-0E79-4484-9A1D-8B0A0D80D2CE}" destId="{824CBD78-B2EC-4D57-856E-44A0498565B7}" srcOrd="8" destOrd="0" presId="urn:microsoft.com/office/officeart/2005/8/layout/vList5"/>
    <dgm:cxn modelId="{6B37BA43-AA23-4DE0-9790-E6BD74D0FEBC}" type="presParOf" srcId="{824CBD78-B2EC-4D57-856E-44A0498565B7}" destId="{81EFBD9E-EDBD-4ABC-804A-C5F705EC5C87}" srcOrd="0" destOrd="0" presId="urn:microsoft.com/office/officeart/2005/8/layout/vList5"/>
    <dgm:cxn modelId="{7768D082-E675-4446-9561-1BB0173BD9BD}" type="presParOf" srcId="{33434364-0E79-4484-9A1D-8B0A0D80D2CE}" destId="{E109B329-ED3C-49DC-93D3-20AE14B10144}" srcOrd="9" destOrd="0" presId="urn:microsoft.com/office/officeart/2005/8/layout/vList5"/>
    <dgm:cxn modelId="{EFEF1A9B-229D-4D5B-A269-1616373C7D0F}" type="presParOf" srcId="{33434364-0E79-4484-9A1D-8B0A0D80D2CE}" destId="{F2EFF06E-CBEC-426F-8169-D6BE35867664}" srcOrd="10" destOrd="0" presId="urn:microsoft.com/office/officeart/2005/8/layout/vList5"/>
    <dgm:cxn modelId="{ADADE13B-4B23-4D14-A3C3-8E2BF8656CDF}" type="presParOf" srcId="{F2EFF06E-CBEC-426F-8169-D6BE35867664}" destId="{E7A06567-E752-455F-9D95-FD23849A061D}" srcOrd="0" destOrd="0" presId="urn:microsoft.com/office/officeart/2005/8/layout/vList5"/>
    <dgm:cxn modelId="{45C3350B-7617-4DEB-9A1E-8B3EE6E6D3FB}" type="presParOf" srcId="{33434364-0E79-4484-9A1D-8B0A0D80D2CE}" destId="{760449B1-FEC0-4AE7-B195-E03AB4793C91}" srcOrd="11" destOrd="0" presId="urn:microsoft.com/office/officeart/2005/8/layout/vList5"/>
    <dgm:cxn modelId="{697E7E52-C986-4A09-842A-802849A0FE61}" type="presParOf" srcId="{33434364-0E79-4484-9A1D-8B0A0D80D2CE}" destId="{E7A95516-EEB1-4B61-8900-12D9A52D9E0F}" srcOrd="12" destOrd="0" presId="urn:microsoft.com/office/officeart/2005/8/layout/vList5"/>
    <dgm:cxn modelId="{304A3DEE-2854-4FD8-AA87-569DF247B604}" type="presParOf" srcId="{E7A95516-EEB1-4B61-8900-12D9A52D9E0F}" destId="{27EAE874-A75D-433C-BAA4-FA54A4C5ACCC}" srcOrd="0" destOrd="0" presId="urn:microsoft.com/office/officeart/2005/8/layout/vList5"/>
    <dgm:cxn modelId="{E4820FB9-BBFD-4637-B31C-74A890FD4CFF}" type="presParOf" srcId="{33434364-0E79-4484-9A1D-8B0A0D80D2CE}" destId="{9930E171-9335-4FE3-9A2B-65C1DF752C5E}" srcOrd="13" destOrd="0" presId="urn:microsoft.com/office/officeart/2005/8/layout/vList5"/>
    <dgm:cxn modelId="{E1528DE8-5B8A-417F-8F2F-2A22B1EAD2A2}" type="presParOf" srcId="{33434364-0E79-4484-9A1D-8B0A0D80D2CE}" destId="{380D6FF2-F4D8-416F-AC14-BEE2B9125725}" srcOrd="14" destOrd="0" presId="urn:microsoft.com/office/officeart/2005/8/layout/vList5"/>
    <dgm:cxn modelId="{A8A6F50A-F01E-4DB1-82F8-C6628D585C29}" type="presParOf" srcId="{380D6FF2-F4D8-416F-AC14-BEE2B9125725}" destId="{FA400463-7C65-49B5-B526-0A7E7FF67574}" srcOrd="0" destOrd="0" presId="urn:microsoft.com/office/officeart/2005/8/layout/vList5"/>
    <dgm:cxn modelId="{BDF2D3BD-AE6F-4138-8EF7-518EAEB8D3DE}" type="presParOf" srcId="{33434364-0E79-4484-9A1D-8B0A0D80D2CE}" destId="{441EAB08-1CA3-4FDC-ABEC-9D1181369379}" srcOrd="15" destOrd="0" presId="urn:microsoft.com/office/officeart/2005/8/layout/vList5"/>
    <dgm:cxn modelId="{129539B6-4B44-4EB3-ADD9-11A034288D14}" type="presParOf" srcId="{33434364-0E79-4484-9A1D-8B0A0D80D2CE}" destId="{583453EA-53E3-4945-8241-8668728DD1BD}" srcOrd="16" destOrd="0" presId="urn:microsoft.com/office/officeart/2005/8/layout/vList5"/>
    <dgm:cxn modelId="{7B77F211-00A6-4A75-A75E-E449503C366C}" type="presParOf" srcId="{583453EA-53E3-4945-8241-8668728DD1BD}" destId="{16E272DC-5981-4BFA-862F-41DE9123A7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8425837-EFF1-480D-872B-AC11BB8098B1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F928ED7-B729-41B0-ACFB-694A473D1EB7}">
      <dgm:prSet phldrT="[Text]"/>
      <dgm:spPr/>
      <dgm:t>
        <a:bodyPr/>
        <a:lstStyle/>
        <a:p>
          <a:r>
            <a:rPr lang="en-US" dirty="0" smtClean="0"/>
            <a:t>Seeds</a:t>
          </a:r>
          <a:endParaRPr lang="en-US" dirty="0"/>
        </a:p>
      </dgm:t>
    </dgm:pt>
    <dgm:pt modelId="{07023E70-BF97-4908-8401-CFC5697EB191}" type="parTrans" cxnId="{2B4F7E54-416C-41B6-85A0-A507F54A2771}">
      <dgm:prSet/>
      <dgm:spPr/>
      <dgm:t>
        <a:bodyPr/>
        <a:lstStyle/>
        <a:p>
          <a:endParaRPr lang="en-US"/>
        </a:p>
      </dgm:t>
    </dgm:pt>
    <dgm:pt modelId="{63F326FB-1D33-4479-845C-81CD55ACBFD6}" type="sibTrans" cxnId="{2B4F7E54-416C-41B6-85A0-A507F54A2771}">
      <dgm:prSet/>
      <dgm:spPr/>
      <dgm:t>
        <a:bodyPr/>
        <a:lstStyle/>
        <a:p>
          <a:endParaRPr lang="en-US"/>
        </a:p>
      </dgm:t>
    </dgm:pt>
    <dgm:pt modelId="{CD24C939-43E9-472F-B55E-286688B1FD7A}">
      <dgm:prSet phldrT="[Text]"/>
      <dgm:spPr/>
      <dgm:t>
        <a:bodyPr/>
        <a:lstStyle/>
        <a:p>
          <a:r>
            <a:rPr lang="en-US" dirty="0" smtClean="0"/>
            <a:t>Raisins</a:t>
          </a:r>
          <a:endParaRPr lang="en-US" dirty="0"/>
        </a:p>
      </dgm:t>
    </dgm:pt>
    <dgm:pt modelId="{E627E1E8-B02B-45FA-BF61-DA09978F1075}" type="parTrans" cxnId="{D6BCCD04-9CE4-47C8-9708-5398DE713544}">
      <dgm:prSet/>
      <dgm:spPr/>
      <dgm:t>
        <a:bodyPr/>
        <a:lstStyle/>
        <a:p>
          <a:endParaRPr lang="en-US"/>
        </a:p>
      </dgm:t>
    </dgm:pt>
    <dgm:pt modelId="{5FD5851F-8DB3-4453-BE6C-DBCBE1C915A2}" type="sibTrans" cxnId="{D6BCCD04-9CE4-47C8-9708-5398DE713544}">
      <dgm:prSet/>
      <dgm:spPr/>
      <dgm:t>
        <a:bodyPr/>
        <a:lstStyle/>
        <a:p>
          <a:endParaRPr lang="en-US"/>
        </a:p>
      </dgm:t>
    </dgm:pt>
    <dgm:pt modelId="{DB1816BD-FBC8-40CD-AD2E-299637B06887}">
      <dgm:prSet phldrT="[Text]"/>
      <dgm:spPr/>
      <dgm:t>
        <a:bodyPr/>
        <a:lstStyle/>
        <a:p>
          <a:r>
            <a:rPr lang="en-US" dirty="0" smtClean="0"/>
            <a:t>Chocolate Chips</a:t>
          </a:r>
          <a:endParaRPr lang="en-US" dirty="0"/>
        </a:p>
      </dgm:t>
    </dgm:pt>
    <dgm:pt modelId="{FE38FE7F-C931-498B-AD5C-12EAF40FA107}" type="parTrans" cxnId="{60A8A7A3-7E67-451A-8BBE-16106C2BAE5E}">
      <dgm:prSet/>
      <dgm:spPr/>
      <dgm:t>
        <a:bodyPr/>
        <a:lstStyle/>
        <a:p>
          <a:endParaRPr lang="en-US"/>
        </a:p>
      </dgm:t>
    </dgm:pt>
    <dgm:pt modelId="{8238F356-40D9-4B69-8DA8-2A6260CB377C}" type="sibTrans" cxnId="{60A8A7A3-7E67-451A-8BBE-16106C2BAE5E}">
      <dgm:prSet/>
      <dgm:spPr/>
      <dgm:t>
        <a:bodyPr/>
        <a:lstStyle/>
        <a:p>
          <a:endParaRPr lang="en-US"/>
        </a:p>
      </dgm:t>
    </dgm:pt>
    <dgm:pt modelId="{046FD7A8-E661-46BD-AD73-C8239805C762}">
      <dgm:prSet phldrT="[Text]"/>
      <dgm:spPr/>
      <dgm:t>
        <a:bodyPr/>
        <a:lstStyle/>
        <a:p>
          <a:r>
            <a:rPr lang="en-US" dirty="0" smtClean="0"/>
            <a:t>Coconut</a:t>
          </a:r>
          <a:endParaRPr lang="en-US" dirty="0"/>
        </a:p>
      </dgm:t>
    </dgm:pt>
    <dgm:pt modelId="{BC673EEF-CDBE-49F1-8E0A-0EF59E946BF8}" type="parTrans" cxnId="{1E90E17C-93BE-404C-88C7-A56638D1AEB2}">
      <dgm:prSet/>
      <dgm:spPr/>
      <dgm:t>
        <a:bodyPr/>
        <a:lstStyle/>
        <a:p>
          <a:endParaRPr lang="en-US"/>
        </a:p>
      </dgm:t>
    </dgm:pt>
    <dgm:pt modelId="{42545D8D-2FFE-4AD9-A221-D9961FA6D8B6}" type="sibTrans" cxnId="{1E90E17C-93BE-404C-88C7-A56638D1AEB2}">
      <dgm:prSet/>
      <dgm:spPr/>
      <dgm:t>
        <a:bodyPr/>
        <a:lstStyle/>
        <a:p>
          <a:endParaRPr lang="en-US"/>
        </a:p>
      </dgm:t>
    </dgm:pt>
    <dgm:pt modelId="{8C121837-5876-4272-BE5B-713C24D21114}">
      <dgm:prSet phldrT="[Text]"/>
      <dgm:spPr/>
      <dgm:t>
        <a:bodyPr/>
        <a:lstStyle/>
        <a:p>
          <a:r>
            <a:rPr lang="en-US" dirty="0" smtClean="0"/>
            <a:t>Fresh Pineapple</a:t>
          </a:r>
          <a:endParaRPr lang="en-US" dirty="0"/>
        </a:p>
      </dgm:t>
    </dgm:pt>
    <dgm:pt modelId="{57A1D66A-E425-4CF7-B0F5-BBFCA9F90CAF}" type="parTrans" cxnId="{659A3A29-6EA4-4E6F-A752-F90B017FD66F}">
      <dgm:prSet/>
      <dgm:spPr/>
      <dgm:t>
        <a:bodyPr/>
        <a:lstStyle/>
        <a:p>
          <a:endParaRPr lang="en-US"/>
        </a:p>
      </dgm:t>
    </dgm:pt>
    <dgm:pt modelId="{C3A44A3A-F79F-4B8A-B812-2B0C448FE5DB}" type="sibTrans" cxnId="{659A3A29-6EA4-4E6F-A752-F90B017FD66F}">
      <dgm:prSet/>
      <dgm:spPr/>
      <dgm:t>
        <a:bodyPr/>
        <a:lstStyle/>
        <a:p>
          <a:endParaRPr lang="en-US"/>
        </a:p>
      </dgm:t>
    </dgm:pt>
    <dgm:pt modelId="{6CF2E519-9049-4CAB-B021-987959F50DAF}">
      <dgm:prSet phldrT="[Text]"/>
      <dgm:spPr/>
      <dgm:t>
        <a:bodyPr/>
        <a:lstStyle/>
        <a:p>
          <a:r>
            <a:rPr lang="en-US" dirty="0" smtClean="0"/>
            <a:t>Clams</a:t>
          </a:r>
          <a:endParaRPr lang="en-US" dirty="0"/>
        </a:p>
      </dgm:t>
    </dgm:pt>
    <dgm:pt modelId="{4A3B5090-CCD3-49DD-847D-C4768CD2D623}" type="parTrans" cxnId="{C2C52E0B-5932-4D65-8143-FC9634195731}">
      <dgm:prSet/>
      <dgm:spPr/>
      <dgm:t>
        <a:bodyPr/>
        <a:lstStyle/>
        <a:p>
          <a:endParaRPr lang="en-US"/>
        </a:p>
      </dgm:t>
    </dgm:pt>
    <dgm:pt modelId="{04C948BC-4F82-4778-BFE7-9F7C65ACEF7E}" type="sibTrans" cxnId="{C2C52E0B-5932-4D65-8143-FC9634195731}">
      <dgm:prSet/>
      <dgm:spPr/>
      <dgm:t>
        <a:bodyPr/>
        <a:lstStyle/>
        <a:p>
          <a:endParaRPr lang="en-US"/>
        </a:p>
      </dgm:t>
    </dgm:pt>
    <dgm:pt modelId="{776637F5-E987-473C-B291-6B5B0A9BCD41}">
      <dgm:prSet phldrT="[Text]"/>
      <dgm:spPr/>
      <dgm:t>
        <a:bodyPr/>
        <a:lstStyle/>
        <a:p>
          <a:r>
            <a:rPr lang="en-US" dirty="0" smtClean="0"/>
            <a:t>Pears</a:t>
          </a:r>
          <a:endParaRPr lang="en-US" dirty="0"/>
        </a:p>
      </dgm:t>
    </dgm:pt>
    <dgm:pt modelId="{797FAB15-B6C7-4ABB-9D0E-8833FBA44323}" type="parTrans" cxnId="{E1C2E707-238A-4733-9A21-D11AA72D58BF}">
      <dgm:prSet/>
      <dgm:spPr/>
      <dgm:t>
        <a:bodyPr/>
        <a:lstStyle/>
        <a:p>
          <a:endParaRPr lang="en-US"/>
        </a:p>
      </dgm:t>
    </dgm:pt>
    <dgm:pt modelId="{365607B9-1015-43F4-85DF-9ED06E8C88EE}" type="sibTrans" cxnId="{E1C2E707-238A-4733-9A21-D11AA72D58BF}">
      <dgm:prSet/>
      <dgm:spPr/>
      <dgm:t>
        <a:bodyPr/>
        <a:lstStyle/>
        <a:p>
          <a:endParaRPr lang="en-US"/>
        </a:p>
      </dgm:t>
    </dgm:pt>
    <dgm:pt modelId="{78762B7F-AF3A-437A-AB94-DFD17506BF1E}">
      <dgm:prSet phldrT="[Text]"/>
      <dgm:spPr/>
      <dgm:t>
        <a:bodyPr/>
        <a:lstStyle/>
        <a:p>
          <a:r>
            <a:rPr lang="en-US" dirty="0" smtClean="0"/>
            <a:t>Acorn Squash</a:t>
          </a:r>
          <a:endParaRPr lang="en-US" dirty="0"/>
        </a:p>
      </dgm:t>
    </dgm:pt>
    <dgm:pt modelId="{5C1F5BB6-6DD2-4FD9-9EA5-675C2DC0646F}" type="parTrans" cxnId="{73A310E2-D7E3-48EE-AF9D-1626664C915C}">
      <dgm:prSet/>
      <dgm:spPr/>
      <dgm:t>
        <a:bodyPr/>
        <a:lstStyle/>
        <a:p>
          <a:endParaRPr lang="en-US"/>
        </a:p>
      </dgm:t>
    </dgm:pt>
    <dgm:pt modelId="{688B1EBC-8262-4AE0-A879-E2D90C1640B1}" type="sibTrans" cxnId="{73A310E2-D7E3-48EE-AF9D-1626664C915C}">
      <dgm:prSet/>
      <dgm:spPr/>
      <dgm:t>
        <a:bodyPr/>
        <a:lstStyle/>
        <a:p>
          <a:endParaRPr lang="en-US"/>
        </a:p>
      </dgm:t>
    </dgm:pt>
    <dgm:pt modelId="{43E758F4-CF15-4CD4-89BF-7D8A5D71125A}">
      <dgm:prSet phldrT="[Text]"/>
      <dgm:spPr/>
      <dgm:t>
        <a:bodyPr/>
        <a:lstStyle/>
        <a:p>
          <a:r>
            <a:rPr lang="en-US" dirty="0" smtClean="0"/>
            <a:t>Fresh Oranges</a:t>
          </a:r>
          <a:endParaRPr lang="en-US" dirty="0"/>
        </a:p>
      </dgm:t>
    </dgm:pt>
    <dgm:pt modelId="{CBEBE328-8C61-4D3D-B9D0-847E13F289F8}" type="parTrans" cxnId="{E85975BF-F184-4406-AC2B-BB036E66CCDE}">
      <dgm:prSet/>
      <dgm:spPr/>
      <dgm:t>
        <a:bodyPr/>
        <a:lstStyle/>
        <a:p>
          <a:endParaRPr lang="en-US"/>
        </a:p>
      </dgm:t>
    </dgm:pt>
    <dgm:pt modelId="{5EDD8E81-5EF0-4A4D-87A5-6E74B89AE3F1}" type="sibTrans" cxnId="{E85975BF-F184-4406-AC2B-BB036E66CCDE}">
      <dgm:prSet/>
      <dgm:spPr/>
      <dgm:t>
        <a:bodyPr/>
        <a:lstStyle/>
        <a:p>
          <a:endParaRPr lang="en-US"/>
        </a:p>
      </dgm:t>
    </dgm:pt>
    <dgm:pt modelId="{33434364-0E79-4484-9A1D-8B0A0D80D2CE}" type="pres">
      <dgm:prSet presAssocID="{B8425837-EFF1-480D-872B-AC11BB8098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0F55C-0971-460E-AAD6-32767C37E855}" type="pres">
      <dgm:prSet presAssocID="{3F928ED7-B729-41B0-ACFB-694A473D1EB7}" presName="linNode" presStyleCnt="0"/>
      <dgm:spPr/>
    </dgm:pt>
    <dgm:pt modelId="{511DBABE-95C5-4367-AE47-DB75394A9F66}" type="pres">
      <dgm:prSet presAssocID="{3F928ED7-B729-41B0-ACFB-694A473D1EB7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1E1CC-3CAF-409B-93D7-0207EC72D043}" type="pres">
      <dgm:prSet presAssocID="{63F326FB-1D33-4479-845C-81CD55ACBFD6}" presName="sp" presStyleCnt="0"/>
      <dgm:spPr/>
    </dgm:pt>
    <dgm:pt modelId="{1D44F871-CB4F-4638-B35C-CB387378C888}" type="pres">
      <dgm:prSet presAssocID="{CD24C939-43E9-472F-B55E-286688B1FD7A}" presName="linNode" presStyleCnt="0"/>
      <dgm:spPr/>
    </dgm:pt>
    <dgm:pt modelId="{333361CF-565C-4039-93DE-FFB4C1080238}" type="pres">
      <dgm:prSet presAssocID="{CD24C939-43E9-472F-B55E-286688B1FD7A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B0744-E910-4097-9FD2-1A0A0DD54768}" type="pres">
      <dgm:prSet presAssocID="{5FD5851F-8DB3-4453-BE6C-DBCBE1C915A2}" presName="sp" presStyleCnt="0"/>
      <dgm:spPr/>
    </dgm:pt>
    <dgm:pt modelId="{092ACAB0-3DE2-4992-850B-C97207653F26}" type="pres">
      <dgm:prSet presAssocID="{DB1816BD-FBC8-40CD-AD2E-299637B06887}" presName="linNode" presStyleCnt="0"/>
      <dgm:spPr/>
    </dgm:pt>
    <dgm:pt modelId="{3543A71C-FB39-4A48-BAC1-10657957CCC2}" type="pres">
      <dgm:prSet presAssocID="{DB1816BD-FBC8-40CD-AD2E-299637B06887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C004C-B5AC-4571-A425-BCC068B19600}" type="pres">
      <dgm:prSet presAssocID="{8238F356-40D9-4B69-8DA8-2A6260CB377C}" presName="sp" presStyleCnt="0"/>
      <dgm:spPr/>
    </dgm:pt>
    <dgm:pt modelId="{447D3213-2493-49D1-803B-AE573FE64580}" type="pres">
      <dgm:prSet presAssocID="{046FD7A8-E661-46BD-AD73-C8239805C762}" presName="linNode" presStyleCnt="0"/>
      <dgm:spPr/>
    </dgm:pt>
    <dgm:pt modelId="{93E904D0-AFF9-44DE-B302-46240F8C4BF7}" type="pres">
      <dgm:prSet presAssocID="{046FD7A8-E661-46BD-AD73-C8239805C762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297C8-46CB-42E5-8F7A-7D31B6283848}" type="pres">
      <dgm:prSet presAssocID="{42545D8D-2FFE-4AD9-A221-D9961FA6D8B6}" presName="sp" presStyleCnt="0"/>
      <dgm:spPr/>
    </dgm:pt>
    <dgm:pt modelId="{F86FA850-B323-4BE4-9C27-04DBDB3EFD1C}" type="pres">
      <dgm:prSet presAssocID="{8C121837-5876-4272-BE5B-713C24D21114}" presName="linNode" presStyleCnt="0"/>
      <dgm:spPr/>
    </dgm:pt>
    <dgm:pt modelId="{82D6DBEA-CB42-43A8-B634-724138089227}" type="pres">
      <dgm:prSet presAssocID="{8C121837-5876-4272-BE5B-713C24D21114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5A9C1-3EA5-4F82-950B-A3A1DBDEBB64}" type="pres">
      <dgm:prSet presAssocID="{C3A44A3A-F79F-4B8A-B812-2B0C448FE5DB}" presName="sp" presStyleCnt="0"/>
      <dgm:spPr/>
    </dgm:pt>
    <dgm:pt modelId="{674F1011-6941-4A0D-88B3-EA6FA76505D9}" type="pres">
      <dgm:prSet presAssocID="{6CF2E519-9049-4CAB-B021-987959F50DAF}" presName="linNode" presStyleCnt="0"/>
      <dgm:spPr/>
    </dgm:pt>
    <dgm:pt modelId="{48815DE6-AA44-4C2D-B7CE-271EBBDAB7EF}" type="pres">
      <dgm:prSet presAssocID="{6CF2E519-9049-4CAB-B021-987959F50DAF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342AB-F5C0-464D-AB30-0100DF1915F8}" type="pres">
      <dgm:prSet presAssocID="{04C948BC-4F82-4778-BFE7-9F7C65ACEF7E}" presName="sp" presStyleCnt="0"/>
      <dgm:spPr/>
    </dgm:pt>
    <dgm:pt modelId="{3EB092ED-9E70-4C25-9D9B-A937563750C6}" type="pres">
      <dgm:prSet presAssocID="{776637F5-E987-473C-B291-6B5B0A9BCD41}" presName="linNode" presStyleCnt="0"/>
      <dgm:spPr/>
    </dgm:pt>
    <dgm:pt modelId="{488160F1-B373-4521-BA9E-81357901FC51}" type="pres">
      <dgm:prSet presAssocID="{776637F5-E987-473C-B291-6B5B0A9BCD41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18033-B278-4811-9511-E719AFBD47DA}" type="pres">
      <dgm:prSet presAssocID="{365607B9-1015-43F4-85DF-9ED06E8C88EE}" presName="sp" presStyleCnt="0"/>
      <dgm:spPr/>
    </dgm:pt>
    <dgm:pt modelId="{6F9BC0ED-0265-4254-B66F-E61D71B50D07}" type="pres">
      <dgm:prSet presAssocID="{78762B7F-AF3A-437A-AB94-DFD17506BF1E}" presName="linNode" presStyleCnt="0"/>
      <dgm:spPr/>
    </dgm:pt>
    <dgm:pt modelId="{F272733B-B726-4618-B421-C1EA3710DDCA}" type="pres">
      <dgm:prSet presAssocID="{78762B7F-AF3A-437A-AB94-DFD17506BF1E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1402D-C6CF-4EFF-87F3-3022F7F2D57C}" type="pres">
      <dgm:prSet presAssocID="{688B1EBC-8262-4AE0-A879-E2D90C1640B1}" presName="sp" presStyleCnt="0"/>
      <dgm:spPr/>
    </dgm:pt>
    <dgm:pt modelId="{099762F6-161D-4C36-81BD-018184210238}" type="pres">
      <dgm:prSet presAssocID="{43E758F4-CF15-4CD4-89BF-7D8A5D71125A}" presName="linNode" presStyleCnt="0"/>
      <dgm:spPr/>
    </dgm:pt>
    <dgm:pt modelId="{FF2E4066-E0E5-4C95-BB98-637874057967}" type="pres">
      <dgm:prSet presAssocID="{43E758F4-CF15-4CD4-89BF-7D8A5D71125A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C2E707-238A-4733-9A21-D11AA72D58BF}" srcId="{B8425837-EFF1-480D-872B-AC11BB8098B1}" destId="{776637F5-E987-473C-B291-6B5B0A9BCD41}" srcOrd="6" destOrd="0" parTransId="{797FAB15-B6C7-4ABB-9D0E-8833FBA44323}" sibTransId="{365607B9-1015-43F4-85DF-9ED06E8C88EE}"/>
    <dgm:cxn modelId="{F090EC4C-8804-4AB1-ABB3-1D96583D23E1}" type="presOf" srcId="{78762B7F-AF3A-437A-AB94-DFD17506BF1E}" destId="{F272733B-B726-4618-B421-C1EA3710DDCA}" srcOrd="0" destOrd="0" presId="urn:microsoft.com/office/officeart/2005/8/layout/vList5"/>
    <dgm:cxn modelId="{CE7A5177-EE50-4C68-A7C2-408CBE0F7D0D}" type="presOf" srcId="{6CF2E519-9049-4CAB-B021-987959F50DAF}" destId="{48815DE6-AA44-4C2D-B7CE-271EBBDAB7EF}" srcOrd="0" destOrd="0" presId="urn:microsoft.com/office/officeart/2005/8/layout/vList5"/>
    <dgm:cxn modelId="{061758DA-E476-4128-9142-F58DDDDE91D9}" type="presOf" srcId="{3F928ED7-B729-41B0-ACFB-694A473D1EB7}" destId="{511DBABE-95C5-4367-AE47-DB75394A9F66}" srcOrd="0" destOrd="0" presId="urn:microsoft.com/office/officeart/2005/8/layout/vList5"/>
    <dgm:cxn modelId="{8861BA68-933C-4B2D-900B-409F0EA31248}" type="presOf" srcId="{CD24C939-43E9-472F-B55E-286688B1FD7A}" destId="{333361CF-565C-4039-93DE-FFB4C1080238}" srcOrd="0" destOrd="0" presId="urn:microsoft.com/office/officeart/2005/8/layout/vList5"/>
    <dgm:cxn modelId="{DF430251-8E70-4BC2-8D15-211834D6E88B}" type="presOf" srcId="{8C121837-5876-4272-BE5B-713C24D21114}" destId="{82D6DBEA-CB42-43A8-B634-724138089227}" srcOrd="0" destOrd="0" presId="urn:microsoft.com/office/officeart/2005/8/layout/vList5"/>
    <dgm:cxn modelId="{5E4600BA-C72D-46F0-A681-030BD592747F}" type="presOf" srcId="{046FD7A8-E661-46BD-AD73-C8239805C762}" destId="{93E904D0-AFF9-44DE-B302-46240F8C4BF7}" srcOrd="0" destOrd="0" presId="urn:microsoft.com/office/officeart/2005/8/layout/vList5"/>
    <dgm:cxn modelId="{1E90E17C-93BE-404C-88C7-A56638D1AEB2}" srcId="{B8425837-EFF1-480D-872B-AC11BB8098B1}" destId="{046FD7A8-E661-46BD-AD73-C8239805C762}" srcOrd="3" destOrd="0" parTransId="{BC673EEF-CDBE-49F1-8E0A-0EF59E946BF8}" sibTransId="{42545D8D-2FFE-4AD9-A221-D9961FA6D8B6}"/>
    <dgm:cxn modelId="{73A310E2-D7E3-48EE-AF9D-1626664C915C}" srcId="{B8425837-EFF1-480D-872B-AC11BB8098B1}" destId="{78762B7F-AF3A-437A-AB94-DFD17506BF1E}" srcOrd="7" destOrd="0" parTransId="{5C1F5BB6-6DD2-4FD9-9EA5-675C2DC0646F}" sibTransId="{688B1EBC-8262-4AE0-A879-E2D90C1640B1}"/>
    <dgm:cxn modelId="{659A3A29-6EA4-4E6F-A752-F90B017FD66F}" srcId="{B8425837-EFF1-480D-872B-AC11BB8098B1}" destId="{8C121837-5876-4272-BE5B-713C24D21114}" srcOrd="4" destOrd="0" parTransId="{57A1D66A-E425-4CF7-B0F5-BBFCA9F90CAF}" sibTransId="{C3A44A3A-F79F-4B8A-B812-2B0C448FE5DB}"/>
    <dgm:cxn modelId="{21A731DE-097B-4181-B0EC-6EAB251FF588}" type="presOf" srcId="{776637F5-E987-473C-B291-6B5B0A9BCD41}" destId="{488160F1-B373-4521-BA9E-81357901FC51}" srcOrd="0" destOrd="0" presId="urn:microsoft.com/office/officeart/2005/8/layout/vList5"/>
    <dgm:cxn modelId="{C2C52E0B-5932-4D65-8143-FC9634195731}" srcId="{B8425837-EFF1-480D-872B-AC11BB8098B1}" destId="{6CF2E519-9049-4CAB-B021-987959F50DAF}" srcOrd="5" destOrd="0" parTransId="{4A3B5090-CCD3-49DD-847D-C4768CD2D623}" sibTransId="{04C948BC-4F82-4778-BFE7-9F7C65ACEF7E}"/>
    <dgm:cxn modelId="{E85975BF-F184-4406-AC2B-BB036E66CCDE}" srcId="{B8425837-EFF1-480D-872B-AC11BB8098B1}" destId="{43E758F4-CF15-4CD4-89BF-7D8A5D71125A}" srcOrd="8" destOrd="0" parTransId="{CBEBE328-8C61-4D3D-B9D0-847E13F289F8}" sibTransId="{5EDD8E81-5EF0-4A4D-87A5-6E74B89AE3F1}"/>
    <dgm:cxn modelId="{AA76CDC8-ED0D-4258-AC4E-565FB5469D6D}" type="presOf" srcId="{B8425837-EFF1-480D-872B-AC11BB8098B1}" destId="{33434364-0E79-4484-9A1D-8B0A0D80D2CE}" srcOrd="0" destOrd="0" presId="urn:microsoft.com/office/officeart/2005/8/layout/vList5"/>
    <dgm:cxn modelId="{827D91B9-42FE-41EE-95BD-E55242880D25}" type="presOf" srcId="{DB1816BD-FBC8-40CD-AD2E-299637B06887}" destId="{3543A71C-FB39-4A48-BAC1-10657957CCC2}" srcOrd="0" destOrd="0" presId="urn:microsoft.com/office/officeart/2005/8/layout/vList5"/>
    <dgm:cxn modelId="{6FCFC24A-672E-4737-9978-4F8882AC202D}" type="presOf" srcId="{43E758F4-CF15-4CD4-89BF-7D8A5D71125A}" destId="{FF2E4066-E0E5-4C95-BB98-637874057967}" srcOrd="0" destOrd="0" presId="urn:microsoft.com/office/officeart/2005/8/layout/vList5"/>
    <dgm:cxn modelId="{60A8A7A3-7E67-451A-8BBE-16106C2BAE5E}" srcId="{B8425837-EFF1-480D-872B-AC11BB8098B1}" destId="{DB1816BD-FBC8-40CD-AD2E-299637B06887}" srcOrd="2" destOrd="0" parTransId="{FE38FE7F-C931-498B-AD5C-12EAF40FA107}" sibTransId="{8238F356-40D9-4B69-8DA8-2A6260CB377C}"/>
    <dgm:cxn modelId="{2B4F7E54-416C-41B6-85A0-A507F54A2771}" srcId="{B8425837-EFF1-480D-872B-AC11BB8098B1}" destId="{3F928ED7-B729-41B0-ACFB-694A473D1EB7}" srcOrd="0" destOrd="0" parTransId="{07023E70-BF97-4908-8401-CFC5697EB191}" sibTransId="{63F326FB-1D33-4479-845C-81CD55ACBFD6}"/>
    <dgm:cxn modelId="{D6BCCD04-9CE4-47C8-9708-5398DE713544}" srcId="{B8425837-EFF1-480D-872B-AC11BB8098B1}" destId="{CD24C939-43E9-472F-B55E-286688B1FD7A}" srcOrd="1" destOrd="0" parTransId="{E627E1E8-B02B-45FA-BF61-DA09978F1075}" sibTransId="{5FD5851F-8DB3-4453-BE6C-DBCBE1C915A2}"/>
    <dgm:cxn modelId="{FCD6B69A-74CD-4554-9DA5-DBAA348E49C4}" type="presParOf" srcId="{33434364-0E79-4484-9A1D-8B0A0D80D2CE}" destId="{7F50F55C-0971-460E-AAD6-32767C37E855}" srcOrd="0" destOrd="0" presId="urn:microsoft.com/office/officeart/2005/8/layout/vList5"/>
    <dgm:cxn modelId="{6BD67592-F95D-4A7B-8CCE-B559982652F5}" type="presParOf" srcId="{7F50F55C-0971-460E-AAD6-32767C37E855}" destId="{511DBABE-95C5-4367-AE47-DB75394A9F66}" srcOrd="0" destOrd="0" presId="urn:microsoft.com/office/officeart/2005/8/layout/vList5"/>
    <dgm:cxn modelId="{4CC79661-289E-452A-A96B-51FC35E1D64C}" type="presParOf" srcId="{33434364-0E79-4484-9A1D-8B0A0D80D2CE}" destId="{4611E1CC-3CAF-409B-93D7-0207EC72D043}" srcOrd="1" destOrd="0" presId="urn:microsoft.com/office/officeart/2005/8/layout/vList5"/>
    <dgm:cxn modelId="{301A1160-44A5-404C-9790-CF35819D4078}" type="presParOf" srcId="{33434364-0E79-4484-9A1D-8B0A0D80D2CE}" destId="{1D44F871-CB4F-4638-B35C-CB387378C888}" srcOrd="2" destOrd="0" presId="urn:microsoft.com/office/officeart/2005/8/layout/vList5"/>
    <dgm:cxn modelId="{3678EDD4-A7CA-4118-87FB-75A3DC4D6417}" type="presParOf" srcId="{1D44F871-CB4F-4638-B35C-CB387378C888}" destId="{333361CF-565C-4039-93DE-FFB4C1080238}" srcOrd="0" destOrd="0" presId="urn:microsoft.com/office/officeart/2005/8/layout/vList5"/>
    <dgm:cxn modelId="{66597788-CD5A-4C6F-8E07-95FEE276B6C5}" type="presParOf" srcId="{33434364-0E79-4484-9A1D-8B0A0D80D2CE}" destId="{63AB0744-E910-4097-9FD2-1A0A0DD54768}" srcOrd="3" destOrd="0" presId="urn:microsoft.com/office/officeart/2005/8/layout/vList5"/>
    <dgm:cxn modelId="{4337ADC3-5CC8-44F5-9C2C-B81E9158F220}" type="presParOf" srcId="{33434364-0E79-4484-9A1D-8B0A0D80D2CE}" destId="{092ACAB0-3DE2-4992-850B-C97207653F26}" srcOrd="4" destOrd="0" presId="urn:microsoft.com/office/officeart/2005/8/layout/vList5"/>
    <dgm:cxn modelId="{472D133B-C32C-42A4-A570-9922131E1DAD}" type="presParOf" srcId="{092ACAB0-3DE2-4992-850B-C97207653F26}" destId="{3543A71C-FB39-4A48-BAC1-10657957CCC2}" srcOrd="0" destOrd="0" presId="urn:microsoft.com/office/officeart/2005/8/layout/vList5"/>
    <dgm:cxn modelId="{D6BBAA90-8746-4152-ADF2-864889B6B0C4}" type="presParOf" srcId="{33434364-0E79-4484-9A1D-8B0A0D80D2CE}" destId="{FC2C004C-B5AC-4571-A425-BCC068B19600}" srcOrd="5" destOrd="0" presId="urn:microsoft.com/office/officeart/2005/8/layout/vList5"/>
    <dgm:cxn modelId="{F5CC58E7-BF12-4922-918A-10F175FC367C}" type="presParOf" srcId="{33434364-0E79-4484-9A1D-8B0A0D80D2CE}" destId="{447D3213-2493-49D1-803B-AE573FE64580}" srcOrd="6" destOrd="0" presId="urn:microsoft.com/office/officeart/2005/8/layout/vList5"/>
    <dgm:cxn modelId="{B92208E7-C4F8-43E2-8077-29E00EC589B3}" type="presParOf" srcId="{447D3213-2493-49D1-803B-AE573FE64580}" destId="{93E904D0-AFF9-44DE-B302-46240F8C4BF7}" srcOrd="0" destOrd="0" presId="urn:microsoft.com/office/officeart/2005/8/layout/vList5"/>
    <dgm:cxn modelId="{9310A9BD-363B-4453-8B41-CA568C1846B7}" type="presParOf" srcId="{33434364-0E79-4484-9A1D-8B0A0D80D2CE}" destId="{9DF297C8-46CB-42E5-8F7A-7D31B6283848}" srcOrd="7" destOrd="0" presId="urn:microsoft.com/office/officeart/2005/8/layout/vList5"/>
    <dgm:cxn modelId="{24CEB5E1-61C9-4473-96DE-6A59DBF61489}" type="presParOf" srcId="{33434364-0E79-4484-9A1D-8B0A0D80D2CE}" destId="{F86FA850-B323-4BE4-9C27-04DBDB3EFD1C}" srcOrd="8" destOrd="0" presId="urn:microsoft.com/office/officeart/2005/8/layout/vList5"/>
    <dgm:cxn modelId="{3CB7AE89-55A8-441A-9F77-5336627AC394}" type="presParOf" srcId="{F86FA850-B323-4BE4-9C27-04DBDB3EFD1C}" destId="{82D6DBEA-CB42-43A8-B634-724138089227}" srcOrd="0" destOrd="0" presId="urn:microsoft.com/office/officeart/2005/8/layout/vList5"/>
    <dgm:cxn modelId="{CAD98EAC-E683-4FAD-B809-77F01B2CF8EB}" type="presParOf" srcId="{33434364-0E79-4484-9A1D-8B0A0D80D2CE}" destId="{A8A5A9C1-3EA5-4F82-950B-A3A1DBDEBB64}" srcOrd="9" destOrd="0" presId="urn:microsoft.com/office/officeart/2005/8/layout/vList5"/>
    <dgm:cxn modelId="{DC33B66C-F5E1-4790-945B-08E809503D79}" type="presParOf" srcId="{33434364-0E79-4484-9A1D-8B0A0D80D2CE}" destId="{674F1011-6941-4A0D-88B3-EA6FA76505D9}" srcOrd="10" destOrd="0" presId="urn:microsoft.com/office/officeart/2005/8/layout/vList5"/>
    <dgm:cxn modelId="{B92F7767-4874-433B-872E-4ADF3DAFDDFE}" type="presParOf" srcId="{674F1011-6941-4A0D-88B3-EA6FA76505D9}" destId="{48815DE6-AA44-4C2D-B7CE-271EBBDAB7EF}" srcOrd="0" destOrd="0" presId="urn:microsoft.com/office/officeart/2005/8/layout/vList5"/>
    <dgm:cxn modelId="{94F28B5F-E09E-4591-A57A-BA186D36FECF}" type="presParOf" srcId="{33434364-0E79-4484-9A1D-8B0A0D80D2CE}" destId="{8B3342AB-F5C0-464D-AB30-0100DF1915F8}" srcOrd="11" destOrd="0" presId="urn:microsoft.com/office/officeart/2005/8/layout/vList5"/>
    <dgm:cxn modelId="{DD36D1C3-ED68-486F-B597-9B75B1AA6D5E}" type="presParOf" srcId="{33434364-0E79-4484-9A1D-8B0A0D80D2CE}" destId="{3EB092ED-9E70-4C25-9D9B-A937563750C6}" srcOrd="12" destOrd="0" presId="urn:microsoft.com/office/officeart/2005/8/layout/vList5"/>
    <dgm:cxn modelId="{081FD727-0752-4CD7-B5AE-7972D554E06A}" type="presParOf" srcId="{3EB092ED-9E70-4C25-9D9B-A937563750C6}" destId="{488160F1-B373-4521-BA9E-81357901FC51}" srcOrd="0" destOrd="0" presId="urn:microsoft.com/office/officeart/2005/8/layout/vList5"/>
    <dgm:cxn modelId="{346346AA-C77F-46B3-AC48-1F15C91E6534}" type="presParOf" srcId="{33434364-0E79-4484-9A1D-8B0A0D80D2CE}" destId="{4CD18033-B278-4811-9511-E719AFBD47DA}" srcOrd="13" destOrd="0" presId="urn:microsoft.com/office/officeart/2005/8/layout/vList5"/>
    <dgm:cxn modelId="{2E4C5232-56B5-4A66-9738-B499259835A1}" type="presParOf" srcId="{33434364-0E79-4484-9A1D-8B0A0D80D2CE}" destId="{6F9BC0ED-0265-4254-B66F-E61D71B50D07}" srcOrd="14" destOrd="0" presId="urn:microsoft.com/office/officeart/2005/8/layout/vList5"/>
    <dgm:cxn modelId="{D5375175-C743-43BF-A1A7-CC6E2715EBFD}" type="presParOf" srcId="{6F9BC0ED-0265-4254-B66F-E61D71B50D07}" destId="{F272733B-B726-4618-B421-C1EA3710DDCA}" srcOrd="0" destOrd="0" presId="urn:microsoft.com/office/officeart/2005/8/layout/vList5"/>
    <dgm:cxn modelId="{9EE2C316-5497-47B7-AD70-C7C04EEF7101}" type="presParOf" srcId="{33434364-0E79-4484-9A1D-8B0A0D80D2CE}" destId="{9171402D-C6CF-4EFF-87F3-3022F7F2D57C}" srcOrd="15" destOrd="0" presId="urn:microsoft.com/office/officeart/2005/8/layout/vList5"/>
    <dgm:cxn modelId="{6A04F59C-46AE-4005-A38C-1C4B6C0EFDC3}" type="presParOf" srcId="{33434364-0E79-4484-9A1D-8B0A0D80D2CE}" destId="{099762F6-161D-4C36-81BD-018184210238}" srcOrd="16" destOrd="0" presId="urn:microsoft.com/office/officeart/2005/8/layout/vList5"/>
    <dgm:cxn modelId="{3CEA9A7B-1E43-4498-8D19-84DCE59F0A91}" type="presParOf" srcId="{099762F6-161D-4C36-81BD-018184210238}" destId="{FF2E4066-E0E5-4C95-BB98-63787405796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647F842-A0CF-4EFE-A01E-6B87E394135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C08AB94-3F26-4556-8EAF-4F0A2209B6CC}">
      <dgm:prSet phldrT="[Text]"/>
      <dgm:spPr/>
      <dgm:t>
        <a:bodyPr/>
        <a:lstStyle/>
        <a:p>
          <a:r>
            <a:rPr lang="en-US" dirty="0" smtClean="0"/>
            <a:t>Prepare one food at a time</a:t>
          </a:r>
          <a:endParaRPr lang="en-US" dirty="0"/>
        </a:p>
      </dgm:t>
    </dgm:pt>
    <dgm:pt modelId="{2EE9201C-FCDE-43E8-BE6F-7E69B797460E}" type="parTrans" cxnId="{5D78A44B-221A-4852-AD98-0D2E853B4E20}">
      <dgm:prSet/>
      <dgm:spPr/>
      <dgm:t>
        <a:bodyPr/>
        <a:lstStyle/>
        <a:p>
          <a:endParaRPr lang="en-US"/>
        </a:p>
      </dgm:t>
    </dgm:pt>
    <dgm:pt modelId="{B3108B01-91A9-4D5A-8436-40CC17D6D4DD}" type="sibTrans" cxnId="{5D78A44B-221A-4852-AD98-0D2E853B4E20}">
      <dgm:prSet/>
      <dgm:spPr/>
      <dgm:t>
        <a:bodyPr/>
        <a:lstStyle/>
        <a:p>
          <a:endParaRPr lang="en-US"/>
        </a:p>
      </dgm:t>
    </dgm:pt>
    <dgm:pt modelId="{52F9FDDB-D400-4723-919C-0BE602A0660F}">
      <dgm:prSet phldrT="[Text]"/>
      <dgm:spPr/>
      <dgm:t>
        <a:bodyPr/>
        <a:lstStyle/>
        <a:p>
          <a:r>
            <a:rPr lang="en-US" dirty="0" smtClean="0"/>
            <a:t>Keep hot foods hot and cold foods cold</a:t>
          </a:r>
          <a:endParaRPr lang="en-US" dirty="0"/>
        </a:p>
      </dgm:t>
    </dgm:pt>
    <dgm:pt modelId="{F4D77D35-DF78-4B8C-B914-5DB4B7C600A8}" type="parTrans" cxnId="{56635823-EBC7-45B3-AD59-91F1264F52BD}">
      <dgm:prSet/>
      <dgm:spPr/>
      <dgm:t>
        <a:bodyPr/>
        <a:lstStyle/>
        <a:p>
          <a:endParaRPr lang="en-US"/>
        </a:p>
      </dgm:t>
    </dgm:pt>
    <dgm:pt modelId="{7D38B58D-33AE-4361-8E53-8305A6AEBB3D}" type="sibTrans" cxnId="{56635823-EBC7-45B3-AD59-91F1264F52BD}">
      <dgm:prSet/>
      <dgm:spPr/>
      <dgm:t>
        <a:bodyPr/>
        <a:lstStyle/>
        <a:p>
          <a:endParaRPr lang="en-US"/>
        </a:p>
      </dgm:t>
    </dgm:pt>
    <dgm:pt modelId="{D7D9AA57-74E3-45D3-AFE8-D0D511E0B2BA}">
      <dgm:prSet phldrT="[Text]"/>
      <dgm:spPr/>
      <dgm:t>
        <a:bodyPr/>
        <a:lstStyle/>
        <a:p>
          <a:r>
            <a:rPr lang="en-US" dirty="0" smtClean="0"/>
            <a:t>Remember: moist, cohesive, spoon thick</a:t>
          </a:r>
          <a:endParaRPr lang="en-US" dirty="0"/>
        </a:p>
      </dgm:t>
    </dgm:pt>
    <dgm:pt modelId="{C55A4411-8725-4FFF-8277-7E8B496B93B7}" type="parTrans" cxnId="{E5F10194-F192-433E-8840-C6D676A24139}">
      <dgm:prSet/>
      <dgm:spPr/>
      <dgm:t>
        <a:bodyPr/>
        <a:lstStyle/>
        <a:p>
          <a:endParaRPr lang="en-US"/>
        </a:p>
      </dgm:t>
    </dgm:pt>
    <dgm:pt modelId="{D6933ED1-15AD-466A-98BD-5903AA3C3495}" type="sibTrans" cxnId="{E5F10194-F192-433E-8840-C6D676A24139}">
      <dgm:prSet/>
      <dgm:spPr/>
      <dgm:t>
        <a:bodyPr/>
        <a:lstStyle/>
        <a:p>
          <a:endParaRPr lang="en-US"/>
        </a:p>
      </dgm:t>
    </dgm:pt>
    <dgm:pt modelId="{4015329D-C0E2-4453-99FA-97F49EAA9103}" type="pres">
      <dgm:prSet presAssocID="{3647F842-A0CF-4EFE-A01E-6B87E3941351}" presName="CompostProcess" presStyleCnt="0">
        <dgm:presLayoutVars>
          <dgm:dir/>
          <dgm:resizeHandles val="exact"/>
        </dgm:presLayoutVars>
      </dgm:prSet>
      <dgm:spPr/>
    </dgm:pt>
    <dgm:pt modelId="{1F22B3A6-3838-4014-82E3-0C045889BA80}" type="pres">
      <dgm:prSet presAssocID="{3647F842-A0CF-4EFE-A01E-6B87E3941351}" presName="arrow" presStyleLbl="bgShp" presStyleIdx="0" presStyleCnt="1"/>
      <dgm:spPr/>
    </dgm:pt>
    <dgm:pt modelId="{576CD88E-FA34-41B8-B7F7-949540567BD4}" type="pres">
      <dgm:prSet presAssocID="{3647F842-A0CF-4EFE-A01E-6B87E3941351}" presName="linearProcess" presStyleCnt="0"/>
      <dgm:spPr/>
    </dgm:pt>
    <dgm:pt modelId="{19532A52-B9AA-4CAE-9CAD-CC5D3EA2301C}" type="pres">
      <dgm:prSet presAssocID="{9C08AB94-3F26-4556-8EAF-4F0A2209B6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3CF3C-7A2C-4FF9-A907-429FE4E1023D}" type="pres">
      <dgm:prSet presAssocID="{B3108B01-91A9-4D5A-8436-40CC17D6D4DD}" presName="sibTrans" presStyleCnt="0"/>
      <dgm:spPr/>
    </dgm:pt>
    <dgm:pt modelId="{23A3283F-4B49-49EE-AF62-14A357B2C63D}" type="pres">
      <dgm:prSet presAssocID="{52F9FDDB-D400-4723-919C-0BE602A0660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A15C5-4DBE-4F2E-80EF-BE05E0A2A39B}" type="pres">
      <dgm:prSet presAssocID="{7D38B58D-33AE-4361-8E53-8305A6AEBB3D}" presName="sibTrans" presStyleCnt="0"/>
      <dgm:spPr/>
    </dgm:pt>
    <dgm:pt modelId="{EA43C456-9C90-4515-BE77-06D23A2AA1ED}" type="pres">
      <dgm:prSet presAssocID="{D7D9AA57-74E3-45D3-AFE8-D0D511E0B2B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30D51C-452C-4043-9756-E0D1C9D73921}" type="presOf" srcId="{D7D9AA57-74E3-45D3-AFE8-D0D511E0B2BA}" destId="{EA43C456-9C90-4515-BE77-06D23A2AA1ED}" srcOrd="0" destOrd="0" presId="urn:microsoft.com/office/officeart/2005/8/layout/hProcess9"/>
    <dgm:cxn modelId="{E5F10194-F192-433E-8840-C6D676A24139}" srcId="{3647F842-A0CF-4EFE-A01E-6B87E3941351}" destId="{D7D9AA57-74E3-45D3-AFE8-D0D511E0B2BA}" srcOrd="2" destOrd="0" parTransId="{C55A4411-8725-4FFF-8277-7E8B496B93B7}" sibTransId="{D6933ED1-15AD-466A-98BD-5903AA3C3495}"/>
    <dgm:cxn modelId="{2283D8BD-956A-4CB8-90A7-89A53E20539F}" type="presOf" srcId="{9C08AB94-3F26-4556-8EAF-4F0A2209B6CC}" destId="{19532A52-B9AA-4CAE-9CAD-CC5D3EA2301C}" srcOrd="0" destOrd="0" presId="urn:microsoft.com/office/officeart/2005/8/layout/hProcess9"/>
    <dgm:cxn modelId="{56635823-EBC7-45B3-AD59-91F1264F52BD}" srcId="{3647F842-A0CF-4EFE-A01E-6B87E3941351}" destId="{52F9FDDB-D400-4723-919C-0BE602A0660F}" srcOrd="1" destOrd="0" parTransId="{F4D77D35-DF78-4B8C-B914-5DB4B7C600A8}" sibTransId="{7D38B58D-33AE-4361-8E53-8305A6AEBB3D}"/>
    <dgm:cxn modelId="{E54E52C2-592F-4A93-8D73-B7F5DDE42796}" type="presOf" srcId="{3647F842-A0CF-4EFE-A01E-6B87E3941351}" destId="{4015329D-C0E2-4453-99FA-97F49EAA9103}" srcOrd="0" destOrd="0" presId="urn:microsoft.com/office/officeart/2005/8/layout/hProcess9"/>
    <dgm:cxn modelId="{5D78A44B-221A-4852-AD98-0D2E853B4E20}" srcId="{3647F842-A0CF-4EFE-A01E-6B87E3941351}" destId="{9C08AB94-3F26-4556-8EAF-4F0A2209B6CC}" srcOrd="0" destOrd="0" parTransId="{2EE9201C-FCDE-43E8-BE6F-7E69B797460E}" sibTransId="{B3108B01-91A9-4D5A-8436-40CC17D6D4DD}"/>
    <dgm:cxn modelId="{11FFCB9B-74DA-46EF-8815-2FF79E6BCA56}" type="presOf" srcId="{52F9FDDB-D400-4723-919C-0BE602A0660F}" destId="{23A3283F-4B49-49EE-AF62-14A357B2C63D}" srcOrd="0" destOrd="0" presId="urn:microsoft.com/office/officeart/2005/8/layout/hProcess9"/>
    <dgm:cxn modelId="{B9CC6673-28A7-4298-BC34-1E7E7830AE30}" type="presParOf" srcId="{4015329D-C0E2-4453-99FA-97F49EAA9103}" destId="{1F22B3A6-3838-4014-82E3-0C045889BA80}" srcOrd="0" destOrd="0" presId="urn:microsoft.com/office/officeart/2005/8/layout/hProcess9"/>
    <dgm:cxn modelId="{54D22DBD-6FD4-415D-9E6D-340649498155}" type="presParOf" srcId="{4015329D-C0E2-4453-99FA-97F49EAA9103}" destId="{576CD88E-FA34-41B8-B7F7-949540567BD4}" srcOrd="1" destOrd="0" presId="urn:microsoft.com/office/officeart/2005/8/layout/hProcess9"/>
    <dgm:cxn modelId="{962B2BAF-B879-4D06-9EF2-21AF086C6586}" type="presParOf" srcId="{576CD88E-FA34-41B8-B7F7-949540567BD4}" destId="{19532A52-B9AA-4CAE-9CAD-CC5D3EA2301C}" srcOrd="0" destOrd="0" presId="urn:microsoft.com/office/officeart/2005/8/layout/hProcess9"/>
    <dgm:cxn modelId="{E38E100F-6A05-44FF-82BF-AD7C0FA7544F}" type="presParOf" srcId="{576CD88E-FA34-41B8-B7F7-949540567BD4}" destId="{2093CF3C-7A2C-4FF9-A907-429FE4E1023D}" srcOrd="1" destOrd="0" presId="urn:microsoft.com/office/officeart/2005/8/layout/hProcess9"/>
    <dgm:cxn modelId="{AE5E268E-F4E1-4AEC-A1F7-3F441D13FFCF}" type="presParOf" srcId="{576CD88E-FA34-41B8-B7F7-949540567BD4}" destId="{23A3283F-4B49-49EE-AF62-14A357B2C63D}" srcOrd="2" destOrd="0" presId="urn:microsoft.com/office/officeart/2005/8/layout/hProcess9"/>
    <dgm:cxn modelId="{E21AFB97-4227-4F98-A2CD-B42B4FB827DA}" type="presParOf" srcId="{576CD88E-FA34-41B8-B7F7-949540567BD4}" destId="{1C8A15C5-4DBE-4F2E-80EF-BE05E0A2A39B}" srcOrd="3" destOrd="0" presId="urn:microsoft.com/office/officeart/2005/8/layout/hProcess9"/>
    <dgm:cxn modelId="{59567EF2-DD0C-43B2-8F6E-EC719FC793C1}" type="presParOf" srcId="{576CD88E-FA34-41B8-B7F7-949540567BD4}" destId="{EA43C456-9C90-4515-BE77-06D23A2AA1E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FDD4BC1-6AA4-4219-844D-7E8A5FF09D34}" type="doc">
      <dgm:prSet loTypeId="urn:microsoft.com/office/officeart/2005/8/layout/pList2" loCatId="picture" qsTypeId="urn:microsoft.com/office/officeart/2005/8/quickstyle/simple1" qsCatId="simple" csTypeId="urn:microsoft.com/office/officeart/2005/8/colors/accent2_2" csCatId="accent2" phldr="1"/>
      <dgm:spPr/>
    </dgm:pt>
    <dgm:pt modelId="{1168CFDE-AFC6-4EDD-8E76-A9EDBAF33C82}">
      <dgm:prSet phldrT="[Text]" custT="1"/>
      <dgm:spPr/>
      <dgm:t>
        <a:bodyPr/>
        <a:lstStyle/>
        <a:p>
          <a:r>
            <a:rPr lang="en-US" sz="2000" b="0" dirty="0" smtClean="0"/>
            <a:t>Too Runny?</a:t>
          </a:r>
          <a:endParaRPr lang="en-US" sz="2000" b="0" dirty="0"/>
        </a:p>
      </dgm:t>
    </dgm:pt>
    <dgm:pt modelId="{F4B591D1-FD2D-4460-8679-290ADEDCF898}" type="parTrans" cxnId="{2EC2765A-8363-4869-9B6B-147F64555B59}">
      <dgm:prSet/>
      <dgm:spPr/>
      <dgm:t>
        <a:bodyPr/>
        <a:lstStyle/>
        <a:p>
          <a:endParaRPr lang="en-US"/>
        </a:p>
      </dgm:t>
    </dgm:pt>
    <dgm:pt modelId="{353DE201-E5BC-43E2-BDC6-D09ADCF1CA15}" type="sibTrans" cxnId="{2EC2765A-8363-4869-9B6B-147F64555B59}">
      <dgm:prSet/>
      <dgm:spPr/>
      <dgm:t>
        <a:bodyPr/>
        <a:lstStyle/>
        <a:p>
          <a:endParaRPr lang="en-US"/>
        </a:p>
      </dgm:t>
    </dgm:pt>
    <dgm:pt modelId="{DCD74FAC-05C4-44C5-81FD-7FE4133B870B}">
      <dgm:prSet phldrT="[Text]" custT="1"/>
      <dgm:spPr/>
      <dgm:t>
        <a:bodyPr/>
        <a:lstStyle/>
        <a:p>
          <a:r>
            <a:rPr lang="en-US" sz="2000" b="0" dirty="0" smtClean="0"/>
            <a:t>Too Sticky?</a:t>
          </a:r>
          <a:endParaRPr lang="en-US" sz="2000" b="0" dirty="0"/>
        </a:p>
      </dgm:t>
    </dgm:pt>
    <dgm:pt modelId="{E1EACE3B-7BAE-4614-9A49-698E51C6F758}" type="parTrans" cxnId="{BC0032F6-4FE7-44A0-A4FB-E3747B4A50DE}">
      <dgm:prSet/>
      <dgm:spPr/>
      <dgm:t>
        <a:bodyPr/>
        <a:lstStyle/>
        <a:p>
          <a:endParaRPr lang="en-US"/>
        </a:p>
      </dgm:t>
    </dgm:pt>
    <dgm:pt modelId="{1B3432BA-47C1-402B-80C5-743D2FA3F168}" type="sibTrans" cxnId="{BC0032F6-4FE7-44A0-A4FB-E3747B4A50DE}">
      <dgm:prSet/>
      <dgm:spPr/>
      <dgm:t>
        <a:bodyPr/>
        <a:lstStyle/>
        <a:p>
          <a:endParaRPr lang="en-US"/>
        </a:p>
      </dgm:t>
    </dgm:pt>
    <dgm:pt modelId="{7BBA54E2-A994-4C09-A004-0475146257CC}">
      <dgm:prSet phldrT="[Text]" custT="1"/>
      <dgm:spPr/>
      <dgm:t>
        <a:bodyPr/>
        <a:lstStyle/>
        <a:p>
          <a:r>
            <a:rPr lang="en-US" sz="2000" b="0" dirty="0" smtClean="0"/>
            <a:t>Too Dry?</a:t>
          </a:r>
          <a:endParaRPr lang="en-US" sz="2000" b="0" dirty="0"/>
        </a:p>
      </dgm:t>
    </dgm:pt>
    <dgm:pt modelId="{2B1AE135-570E-4435-8914-C80A7AC0356C}" type="parTrans" cxnId="{93E77F3E-DEA0-4AD6-90C7-C9D577204E25}">
      <dgm:prSet/>
      <dgm:spPr/>
      <dgm:t>
        <a:bodyPr/>
        <a:lstStyle/>
        <a:p>
          <a:endParaRPr lang="en-US"/>
        </a:p>
      </dgm:t>
    </dgm:pt>
    <dgm:pt modelId="{178ABD29-5D2A-460D-A526-EF8B7AC93B29}" type="sibTrans" cxnId="{93E77F3E-DEA0-4AD6-90C7-C9D577204E25}">
      <dgm:prSet/>
      <dgm:spPr/>
      <dgm:t>
        <a:bodyPr/>
        <a:lstStyle/>
        <a:p>
          <a:endParaRPr lang="en-US"/>
        </a:p>
      </dgm:t>
    </dgm:pt>
    <dgm:pt modelId="{FFC7480F-09ED-4ABA-837F-B69CF345947C}">
      <dgm:prSet phldrT="[Text]" custT="1"/>
      <dgm:spPr/>
      <dgm:t>
        <a:bodyPr/>
        <a:lstStyle/>
        <a:p>
          <a:r>
            <a:rPr lang="en-US" sz="1600" baseline="0" dirty="0" smtClean="0"/>
            <a:t>Traditional food thickeners</a:t>
          </a:r>
          <a:endParaRPr lang="en-US" sz="1600" dirty="0"/>
        </a:p>
      </dgm:t>
    </dgm:pt>
    <dgm:pt modelId="{0C601A84-4BDF-4C62-9431-C3748EF0DDA5}" type="parTrans" cxnId="{2E581504-6B5B-4EBB-B4D0-AF895DC46FA4}">
      <dgm:prSet/>
      <dgm:spPr/>
      <dgm:t>
        <a:bodyPr/>
        <a:lstStyle/>
        <a:p>
          <a:endParaRPr lang="en-US"/>
        </a:p>
      </dgm:t>
    </dgm:pt>
    <dgm:pt modelId="{A4FC04CE-6925-4EF5-BE4B-152A35B1F8A4}" type="sibTrans" cxnId="{2E581504-6B5B-4EBB-B4D0-AF895DC46FA4}">
      <dgm:prSet/>
      <dgm:spPr/>
      <dgm:t>
        <a:bodyPr/>
        <a:lstStyle/>
        <a:p>
          <a:endParaRPr lang="en-US"/>
        </a:p>
      </dgm:t>
    </dgm:pt>
    <dgm:pt modelId="{58B1DA2A-65FF-4332-AC97-F61E35A6A5B3}">
      <dgm:prSet phldrT="[Text]" custT="1"/>
      <dgm:spPr/>
      <dgm:t>
        <a:bodyPr/>
        <a:lstStyle/>
        <a:p>
          <a:r>
            <a:rPr lang="en-US" sz="1600" baseline="0" dirty="0" smtClean="0"/>
            <a:t>Adding fat such as butter, sour cream, gravy can help</a:t>
          </a:r>
          <a:endParaRPr lang="en-US" sz="1600" dirty="0"/>
        </a:p>
      </dgm:t>
    </dgm:pt>
    <dgm:pt modelId="{E6A67635-4822-4E2F-ACBB-7DCBEC6049CB}" type="parTrans" cxnId="{1AF78AD9-0BD0-4255-A255-7469C07FAFF6}">
      <dgm:prSet/>
      <dgm:spPr/>
      <dgm:t>
        <a:bodyPr/>
        <a:lstStyle/>
        <a:p>
          <a:endParaRPr lang="en-US"/>
        </a:p>
      </dgm:t>
    </dgm:pt>
    <dgm:pt modelId="{49A79C46-85D5-47C3-95BE-ABD1F2445592}" type="sibTrans" cxnId="{1AF78AD9-0BD0-4255-A255-7469C07FAFF6}">
      <dgm:prSet/>
      <dgm:spPr/>
      <dgm:t>
        <a:bodyPr/>
        <a:lstStyle/>
        <a:p>
          <a:endParaRPr lang="en-US"/>
        </a:p>
      </dgm:t>
    </dgm:pt>
    <dgm:pt modelId="{2C70F65C-4140-4505-AD1C-B842247EB408}">
      <dgm:prSet phldrT="[Text]" custT="1"/>
      <dgm:spPr/>
      <dgm:t>
        <a:bodyPr/>
        <a:lstStyle/>
        <a:p>
          <a:r>
            <a:rPr lang="en-US" sz="1600" baseline="0" dirty="0" smtClean="0"/>
            <a:t>Add flavorful liquids like milk, gravy or broth</a:t>
          </a:r>
          <a:endParaRPr lang="en-US" sz="1600" dirty="0"/>
        </a:p>
      </dgm:t>
    </dgm:pt>
    <dgm:pt modelId="{4DD5B8A0-302B-4012-9C1C-F73483DB52B5}" type="parTrans" cxnId="{B1FAD4E5-2892-4B8A-A5AB-3BBC90F2C719}">
      <dgm:prSet/>
      <dgm:spPr/>
      <dgm:t>
        <a:bodyPr/>
        <a:lstStyle/>
        <a:p>
          <a:endParaRPr lang="en-US"/>
        </a:p>
      </dgm:t>
    </dgm:pt>
    <dgm:pt modelId="{8DDD5443-27C7-4AEF-96DE-B5E1C97D60F5}" type="sibTrans" cxnId="{B1FAD4E5-2892-4B8A-A5AB-3BBC90F2C719}">
      <dgm:prSet/>
      <dgm:spPr/>
      <dgm:t>
        <a:bodyPr/>
        <a:lstStyle/>
        <a:p>
          <a:endParaRPr lang="en-US"/>
        </a:p>
      </dgm:t>
    </dgm:pt>
    <dgm:pt modelId="{0CC3D1FD-257A-4D89-9A14-25D88EF35F3B}">
      <dgm:prSet phldrT="[Text]" custT="1"/>
      <dgm:spPr/>
      <dgm:t>
        <a:bodyPr/>
        <a:lstStyle/>
        <a:p>
          <a:r>
            <a:rPr lang="en-US" sz="1600" baseline="0" dirty="0" smtClean="0"/>
            <a:t>Try baby rice thickener, canned pureed beans like chickpeas or mashed potato flakes, cracker crumbs, bread crumbs </a:t>
          </a:r>
          <a:endParaRPr lang="en-US" sz="1600" dirty="0"/>
        </a:p>
      </dgm:t>
    </dgm:pt>
    <dgm:pt modelId="{E8D0D9DF-D8B8-4016-A35F-0B33519B2F78}" type="parTrans" cxnId="{BF3A7A6B-BA47-4189-90A9-4A99F66EBCA9}">
      <dgm:prSet/>
      <dgm:spPr/>
      <dgm:t>
        <a:bodyPr/>
        <a:lstStyle/>
        <a:p>
          <a:endParaRPr lang="en-US"/>
        </a:p>
      </dgm:t>
    </dgm:pt>
    <dgm:pt modelId="{499A2498-4B12-492C-8D05-F7B997DA3272}" type="sibTrans" cxnId="{BF3A7A6B-BA47-4189-90A9-4A99F66EBCA9}">
      <dgm:prSet/>
      <dgm:spPr/>
      <dgm:t>
        <a:bodyPr/>
        <a:lstStyle/>
        <a:p>
          <a:endParaRPr lang="en-US"/>
        </a:p>
      </dgm:t>
    </dgm:pt>
    <dgm:pt modelId="{BB1C33C8-C320-4FC4-9BEA-19B03EB0C96F}" type="pres">
      <dgm:prSet presAssocID="{BFDD4BC1-6AA4-4219-844D-7E8A5FF09D34}" presName="Name0" presStyleCnt="0">
        <dgm:presLayoutVars>
          <dgm:dir/>
          <dgm:resizeHandles val="exact"/>
        </dgm:presLayoutVars>
      </dgm:prSet>
      <dgm:spPr/>
    </dgm:pt>
    <dgm:pt modelId="{CC0CA4D8-8236-49C0-94B4-0FD82817409E}" type="pres">
      <dgm:prSet presAssocID="{BFDD4BC1-6AA4-4219-844D-7E8A5FF09D34}" presName="bkgdShp" presStyleLbl="alignAccFollowNode1" presStyleIdx="0" presStyleCnt="1"/>
      <dgm:spPr/>
    </dgm:pt>
    <dgm:pt modelId="{D8D732A1-618E-462B-8E4A-BF40ED946AB2}" type="pres">
      <dgm:prSet presAssocID="{BFDD4BC1-6AA4-4219-844D-7E8A5FF09D34}" presName="linComp" presStyleCnt="0"/>
      <dgm:spPr/>
    </dgm:pt>
    <dgm:pt modelId="{490D36B1-660D-49C1-9AF0-851AA2143ED9}" type="pres">
      <dgm:prSet presAssocID="{1168CFDE-AFC6-4EDD-8E76-A9EDBAF33C82}" presName="compNode" presStyleCnt="0"/>
      <dgm:spPr/>
    </dgm:pt>
    <dgm:pt modelId="{8C0267E3-17BD-4DD4-8146-C63F3963E00C}" type="pres">
      <dgm:prSet presAssocID="{1168CFDE-AFC6-4EDD-8E76-A9EDBAF33C82}" presName="node" presStyleLbl="node1" presStyleIdx="0" presStyleCnt="3" custScaleX="11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79901-D307-4FA9-B8E2-1CBA1B9ED933}" type="pres">
      <dgm:prSet presAssocID="{1168CFDE-AFC6-4EDD-8E76-A9EDBAF33C82}" presName="invisiNode" presStyleLbl="node1" presStyleIdx="0" presStyleCnt="3"/>
      <dgm:spPr/>
    </dgm:pt>
    <dgm:pt modelId="{0F2ECB4F-BFAE-4FCE-ABB8-74DEC239C0EB}" type="pres">
      <dgm:prSet presAssocID="{1168CFDE-AFC6-4EDD-8E76-A9EDBAF33C82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9104F23-64AC-4B96-970B-2EC3A0FB54C9}" type="pres">
      <dgm:prSet presAssocID="{353DE201-E5BC-43E2-BDC6-D09ADCF1CA1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7D8037-5CCF-4AB5-B2F4-96329D13DC19}" type="pres">
      <dgm:prSet presAssocID="{DCD74FAC-05C4-44C5-81FD-7FE4133B870B}" presName="compNode" presStyleCnt="0"/>
      <dgm:spPr/>
    </dgm:pt>
    <dgm:pt modelId="{4431013F-F460-4B71-92CE-93522F3EDD47}" type="pres">
      <dgm:prSet presAssocID="{DCD74FAC-05C4-44C5-81FD-7FE4133B87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E25BA-0913-437A-9FAE-AA717B57DEF1}" type="pres">
      <dgm:prSet presAssocID="{DCD74FAC-05C4-44C5-81FD-7FE4133B870B}" presName="invisiNode" presStyleLbl="node1" presStyleIdx="1" presStyleCnt="3"/>
      <dgm:spPr/>
    </dgm:pt>
    <dgm:pt modelId="{F94F61EE-B45A-4918-B5E4-85BCAB23B144}" type="pres">
      <dgm:prSet presAssocID="{DCD74FAC-05C4-44C5-81FD-7FE4133B870B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773423B-37DC-44E3-8D31-867438BA397C}" type="pres">
      <dgm:prSet presAssocID="{1B3432BA-47C1-402B-80C5-743D2FA3F1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C6C0F7B-91CF-4B72-A13D-25A1E4A33E52}" type="pres">
      <dgm:prSet presAssocID="{7BBA54E2-A994-4C09-A004-0475146257CC}" presName="compNode" presStyleCnt="0"/>
      <dgm:spPr/>
    </dgm:pt>
    <dgm:pt modelId="{856AE716-5A4E-4B56-A1F2-DD92081E98D1}" type="pres">
      <dgm:prSet presAssocID="{7BBA54E2-A994-4C09-A004-0475146257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8B5B5-4911-4AEA-9675-85047550CB1D}" type="pres">
      <dgm:prSet presAssocID="{7BBA54E2-A994-4C09-A004-0475146257CC}" presName="invisiNode" presStyleLbl="node1" presStyleIdx="2" presStyleCnt="3"/>
      <dgm:spPr/>
    </dgm:pt>
    <dgm:pt modelId="{DB153DCB-E779-4D69-8651-936ADD49E2FC}" type="pres">
      <dgm:prSet presAssocID="{7BBA54E2-A994-4C09-A004-0475146257CC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F7822AD-682C-49A5-BD74-09300D79993C}" type="presOf" srcId="{58B1DA2A-65FF-4332-AC97-F61E35A6A5B3}" destId="{4431013F-F460-4B71-92CE-93522F3EDD47}" srcOrd="0" destOrd="1" presId="urn:microsoft.com/office/officeart/2005/8/layout/pList2"/>
    <dgm:cxn modelId="{2EC2765A-8363-4869-9B6B-147F64555B59}" srcId="{BFDD4BC1-6AA4-4219-844D-7E8A5FF09D34}" destId="{1168CFDE-AFC6-4EDD-8E76-A9EDBAF33C82}" srcOrd="0" destOrd="0" parTransId="{F4B591D1-FD2D-4460-8679-290ADEDCF898}" sibTransId="{353DE201-E5BC-43E2-BDC6-D09ADCF1CA15}"/>
    <dgm:cxn modelId="{41FEF789-D471-45DB-BC8E-E3A1E1EC45C1}" type="presOf" srcId="{1168CFDE-AFC6-4EDD-8E76-A9EDBAF33C82}" destId="{8C0267E3-17BD-4DD4-8146-C63F3963E00C}" srcOrd="0" destOrd="0" presId="urn:microsoft.com/office/officeart/2005/8/layout/pList2"/>
    <dgm:cxn modelId="{A18B5C6F-9470-4EE5-8B74-06E6BB39307E}" type="presOf" srcId="{2C70F65C-4140-4505-AD1C-B842247EB408}" destId="{856AE716-5A4E-4B56-A1F2-DD92081E98D1}" srcOrd="0" destOrd="1" presId="urn:microsoft.com/office/officeart/2005/8/layout/pList2"/>
    <dgm:cxn modelId="{B60F5EB3-8436-43D0-B2AD-C7AE74DD0F90}" type="presOf" srcId="{DCD74FAC-05C4-44C5-81FD-7FE4133B870B}" destId="{4431013F-F460-4B71-92CE-93522F3EDD47}" srcOrd="0" destOrd="0" presId="urn:microsoft.com/office/officeart/2005/8/layout/pList2"/>
    <dgm:cxn modelId="{BC0032F6-4FE7-44A0-A4FB-E3747B4A50DE}" srcId="{BFDD4BC1-6AA4-4219-844D-7E8A5FF09D34}" destId="{DCD74FAC-05C4-44C5-81FD-7FE4133B870B}" srcOrd="1" destOrd="0" parTransId="{E1EACE3B-7BAE-4614-9A49-698E51C6F758}" sibTransId="{1B3432BA-47C1-402B-80C5-743D2FA3F168}"/>
    <dgm:cxn modelId="{73B49CBC-29FA-49CB-884A-1284B7F4C332}" type="presOf" srcId="{BFDD4BC1-6AA4-4219-844D-7E8A5FF09D34}" destId="{BB1C33C8-C320-4FC4-9BEA-19B03EB0C96F}" srcOrd="0" destOrd="0" presId="urn:microsoft.com/office/officeart/2005/8/layout/pList2"/>
    <dgm:cxn modelId="{7CE75DEC-DFD8-4864-86E8-1ED5F49725C8}" type="presOf" srcId="{FFC7480F-09ED-4ABA-837F-B69CF345947C}" destId="{8C0267E3-17BD-4DD4-8146-C63F3963E00C}" srcOrd="0" destOrd="1" presId="urn:microsoft.com/office/officeart/2005/8/layout/pList2"/>
    <dgm:cxn modelId="{0CE06678-AD1E-4A92-810E-45F7E258FE27}" type="presOf" srcId="{0CC3D1FD-257A-4D89-9A14-25D88EF35F3B}" destId="{8C0267E3-17BD-4DD4-8146-C63F3963E00C}" srcOrd="0" destOrd="2" presId="urn:microsoft.com/office/officeart/2005/8/layout/pList2"/>
    <dgm:cxn modelId="{BF3A7A6B-BA47-4189-90A9-4A99F66EBCA9}" srcId="{1168CFDE-AFC6-4EDD-8E76-A9EDBAF33C82}" destId="{0CC3D1FD-257A-4D89-9A14-25D88EF35F3B}" srcOrd="1" destOrd="0" parTransId="{E8D0D9DF-D8B8-4016-A35F-0B33519B2F78}" sibTransId="{499A2498-4B12-492C-8D05-F7B997DA3272}"/>
    <dgm:cxn modelId="{93E77F3E-DEA0-4AD6-90C7-C9D577204E25}" srcId="{BFDD4BC1-6AA4-4219-844D-7E8A5FF09D34}" destId="{7BBA54E2-A994-4C09-A004-0475146257CC}" srcOrd="2" destOrd="0" parTransId="{2B1AE135-570E-4435-8914-C80A7AC0356C}" sibTransId="{178ABD29-5D2A-460D-A526-EF8B7AC93B29}"/>
    <dgm:cxn modelId="{2E581504-6B5B-4EBB-B4D0-AF895DC46FA4}" srcId="{1168CFDE-AFC6-4EDD-8E76-A9EDBAF33C82}" destId="{FFC7480F-09ED-4ABA-837F-B69CF345947C}" srcOrd="0" destOrd="0" parTransId="{0C601A84-4BDF-4C62-9431-C3748EF0DDA5}" sibTransId="{A4FC04CE-6925-4EF5-BE4B-152A35B1F8A4}"/>
    <dgm:cxn modelId="{80A9AB78-FD62-476C-8C51-A0917EC98489}" type="presOf" srcId="{7BBA54E2-A994-4C09-A004-0475146257CC}" destId="{856AE716-5A4E-4B56-A1F2-DD92081E98D1}" srcOrd="0" destOrd="0" presId="urn:microsoft.com/office/officeart/2005/8/layout/pList2"/>
    <dgm:cxn modelId="{1AF78AD9-0BD0-4255-A255-7469C07FAFF6}" srcId="{DCD74FAC-05C4-44C5-81FD-7FE4133B870B}" destId="{58B1DA2A-65FF-4332-AC97-F61E35A6A5B3}" srcOrd="0" destOrd="0" parTransId="{E6A67635-4822-4E2F-ACBB-7DCBEC6049CB}" sibTransId="{49A79C46-85D5-47C3-95BE-ABD1F2445592}"/>
    <dgm:cxn modelId="{2A1ABCFE-6DFB-42AD-9DD6-9CAA5AF49B2A}" type="presOf" srcId="{1B3432BA-47C1-402B-80C5-743D2FA3F168}" destId="{D773423B-37DC-44E3-8D31-867438BA397C}" srcOrd="0" destOrd="0" presId="urn:microsoft.com/office/officeart/2005/8/layout/pList2"/>
    <dgm:cxn modelId="{B1FAD4E5-2892-4B8A-A5AB-3BBC90F2C719}" srcId="{7BBA54E2-A994-4C09-A004-0475146257CC}" destId="{2C70F65C-4140-4505-AD1C-B842247EB408}" srcOrd="0" destOrd="0" parTransId="{4DD5B8A0-302B-4012-9C1C-F73483DB52B5}" sibTransId="{8DDD5443-27C7-4AEF-96DE-B5E1C97D60F5}"/>
    <dgm:cxn modelId="{49FE27F1-312B-4561-8CD3-45D1D773FF29}" type="presOf" srcId="{353DE201-E5BC-43E2-BDC6-D09ADCF1CA15}" destId="{39104F23-64AC-4B96-970B-2EC3A0FB54C9}" srcOrd="0" destOrd="0" presId="urn:microsoft.com/office/officeart/2005/8/layout/pList2"/>
    <dgm:cxn modelId="{C45D4862-21BC-42AE-88E8-D4DF1E61FAB7}" type="presParOf" srcId="{BB1C33C8-C320-4FC4-9BEA-19B03EB0C96F}" destId="{CC0CA4D8-8236-49C0-94B4-0FD82817409E}" srcOrd="0" destOrd="0" presId="urn:microsoft.com/office/officeart/2005/8/layout/pList2"/>
    <dgm:cxn modelId="{5FA3BE26-651C-4D62-9F0B-6031EF7C7C4B}" type="presParOf" srcId="{BB1C33C8-C320-4FC4-9BEA-19B03EB0C96F}" destId="{D8D732A1-618E-462B-8E4A-BF40ED946AB2}" srcOrd="1" destOrd="0" presId="urn:microsoft.com/office/officeart/2005/8/layout/pList2"/>
    <dgm:cxn modelId="{33D6BF8A-E9B9-411E-BA70-9C36A03754E2}" type="presParOf" srcId="{D8D732A1-618E-462B-8E4A-BF40ED946AB2}" destId="{490D36B1-660D-49C1-9AF0-851AA2143ED9}" srcOrd="0" destOrd="0" presId="urn:microsoft.com/office/officeart/2005/8/layout/pList2"/>
    <dgm:cxn modelId="{EAB67518-D8B0-4995-B8D0-9E654F7A3B1C}" type="presParOf" srcId="{490D36B1-660D-49C1-9AF0-851AA2143ED9}" destId="{8C0267E3-17BD-4DD4-8146-C63F3963E00C}" srcOrd="0" destOrd="0" presId="urn:microsoft.com/office/officeart/2005/8/layout/pList2"/>
    <dgm:cxn modelId="{2A9173C3-D0F7-4667-838C-C35982019D9B}" type="presParOf" srcId="{490D36B1-660D-49C1-9AF0-851AA2143ED9}" destId="{CB779901-D307-4FA9-B8E2-1CBA1B9ED933}" srcOrd="1" destOrd="0" presId="urn:microsoft.com/office/officeart/2005/8/layout/pList2"/>
    <dgm:cxn modelId="{ED8E2402-9C15-493C-B222-44179EBD7381}" type="presParOf" srcId="{490D36B1-660D-49C1-9AF0-851AA2143ED9}" destId="{0F2ECB4F-BFAE-4FCE-ABB8-74DEC239C0EB}" srcOrd="2" destOrd="0" presId="urn:microsoft.com/office/officeart/2005/8/layout/pList2"/>
    <dgm:cxn modelId="{298A4AC8-AC0C-4CB9-B1FA-11ABBA5E7D3C}" type="presParOf" srcId="{D8D732A1-618E-462B-8E4A-BF40ED946AB2}" destId="{39104F23-64AC-4B96-970B-2EC3A0FB54C9}" srcOrd="1" destOrd="0" presId="urn:microsoft.com/office/officeart/2005/8/layout/pList2"/>
    <dgm:cxn modelId="{62146745-4829-4F10-8BB1-A417BAD2825C}" type="presParOf" srcId="{D8D732A1-618E-462B-8E4A-BF40ED946AB2}" destId="{987D8037-5CCF-4AB5-B2F4-96329D13DC19}" srcOrd="2" destOrd="0" presId="urn:microsoft.com/office/officeart/2005/8/layout/pList2"/>
    <dgm:cxn modelId="{6B8A6388-C559-4D2C-AD84-3A72F184929E}" type="presParOf" srcId="{987D8037-5CCF-4AB5-B2F4-96329D13DC19}" destId="{4431013F-F460-4B71-92CE-93522F3EDD47}" srcOrd="0" destOrd="0" presId="urn:microsoft.com/office/officeart/2005/8/layout/pList2"/>
    <dgm:cxn modelId="{240DBD44-DC01-4D2F-833C-59F2B09A3D20}" type="presParOf" srcId="{987D8037-5CCF-4AB5-B2F4-96329D13DC19}" destId="{9EDE25BA-0913-437A-9FAE-AA717B57DEF1}" srcOrd="1" destOrd="0" presId="urn:microsoft.com/office/officeart/2005/8/layout/pList2"/>
    <dgm:cxn modelId="{8153E06E-A6A7-41BF-A95A-3A3D85E52822}" type="presParOf" srcId="{987D8037-5CCF-4AB5-B2F4-96329D13DC19}" destId="{F94F61EE-B45A-4918-B5E4-85BCAB23B144}" srcOrd="2" destOrd="0" presId="urn:microsoft.com/office/officeart/2005/8/layout/pList2"/>
    <dgm:cxn modelId="{7CD3DB86-8B11-44FF-A13D-57D7F41DBBF4}" type="presParOf" srcId="{D8D732A1-618E-462B-8E4A-BF40ED946AB2}" destId="{D773423B-37DC-44E3-8D31-867438BA397C}" srcOrd="3" destOrd="0" presId="urn:microsoft.com/office/officeart/2005/8/layout/pList2"/>
    <dgm:cxn modelId="{22FC2A2F-5C46-4D66-82E8-2340E06F5A95}" type="presParOf" srcId="{D8D732A1-618E-462B-8E4A-BF40ED946AB2}" destId="{EC6C0F7B-91CF-4B72-A13D-25A1E4A33E52}" srcOrd="4" destOrd="0" presId="urn:microsoft.com/office/officeart/2005/8/layout/pList2"/>
    <dgm:cxn modelId="{559C39CD-606A-4324-BF1F-2D91970A670E}" type="presParOf" srcId="{EC6C0F7B-91CF-4B72-A13D-25A1E4A33E52}" destId="{856AE716-5A4E-4B56-A1F2-DD92081E98D1}" srcOrd="0" destOrd="0" presId="urn:microsoft.com/office/officeart/2005/8/layout/pList2"/>
    <dgm:cxn modelId="{4AF78413-B49B-45CA-9203-09309DE2362E}" type="presParOf" srcId="{EC6C0F7B-91CF-4B72-A13D-25A1E4A33E52}" destId="{88C8B5B5-4911-4AEA-9675-85047550CB1D}" srcOrd="1" destOrd="0" presId="urn:microsoft.com/office/officeart/2005/8/layout/pList2"/>
    <dgm:cxn modelId="{78992145-F6F6-4876-A13C-AF4730B71624}" type="presParOf" srcId="{EC6C0F7B-91CF-4B72-A13D-25A1E4A33E52}" destId="{DB153DCB-E779-4D69-8651-936ADD49E2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6AF65B3-143F-4544-9B56-4F696630AD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554785-8B97-41F9-B653-1242CF7D760E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Soft moistened breads</a:t>
          </a:r>
          <a:endParaRPr lang="en-US" sz="1600" dirty="0">
            <a:solidFill>
              <a:schemeClr val="tx1"/>
            </a:solidFill>
          </a:endParaRPr>
        </a:p>
      </dgm:t>
    </dgm:pt>
    <dgm:pt modelId="{BA194166-851B-40AF-8EED-AD467FF510BE}" type="parTrans" cxnId="{963653B2-E600-4A76-A8F7-4E06A3A1F5D5}">
      <dgm:prSet/>
      <dgm:spPr/>
      <dgm:t>
        <a:bodyPr/>
        <a:lstStyle/>
        <a:p>
          <a:endParaRPr lang="en-US"/>
        </a:p>
      </dgm:t>
    </dgm:pt>
    <dgm:pt modelId="{843D6AB9-A845-4687-97E9-4E44A97B042D}" type="sibTrans" cxnId="{963653B2-E600-4A76-A8F7-4E06A3A1F5D5}">
      <dgm:prSet/>
      <dgm:spPr/>
      <dgm:t>
        <a:bodyPr/>
        <a:lstStyle/>
        <a:p>
          <a:endParaRPr lang="en-US"/>
        </a:p>
      </dgm:t>
    </dgm:pt>
    <dgm:pt modelId="{80CDA0C1-725B-43EC-87AA-CE185E8DCC92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Hot cereals</a:t>
          </a:r>
        </a:p>
      </dgm:t>
    </dgm:pt>
    <dgm:pt modelId="{35205AED-97BC-4D8E-A9CF-C47FEFF2E2A3}" type="parTrans" cxnId="{ABD9A14B-16A7-4FC3-97CF-6DCA4F54739E}">
      <dgm:prSet/>
      <dgm:spPr/>
      <dgm:t>
        <a:bodyPr/>
        <a:lstStyle/>
        <a:p>
          <a:endParaRPr lang="en-US"/>
        </a:p>
      </dgm:t>
    </dgm:pt>
    <dgm:pt modelId="{B1B93A08-2D8A-4207-99CA-A828DDCA48EE}" type="sibTrans" cxnId="{ABD9A14B-16A7-4FC3-97CF-6DCA4F54739E}">
      <dgm:prSet/>
      <dgm:spPr/>
      <dgm:t>
        <a:bodyPr/>
        <a:lstStyle/>
        <a:p>
          <a:endParaRPr lang="en-US"/>
        </a:p>
      </dgm:t>
    </dgm:pt>
    <dgm:pt modelId="{B6DC904D-345E-448B-9B84-64286EE3DDF5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Tender meat with gravy</a:t>
          </a:r>
        </a:p>
      </dgm:t>
    </dgm:pt>
    <dgm:pt modelId="{0B63B940-DF84-4988-9B75-591A7D61ADF7}" type="parTrans" cxnId="{AC3113AB-03E2-434F-9FEA-3AA6B6C231EC}">
      <dgm:prSet/>
      <dgm:spPr/>
      <dgm:t>
        <a:bodyPr/>
        <a:lstStyle/>
        <a:p>
          <a:endParaRPr lang="en-US"/>
        </a:p>
      </dgm:t>
    </dgm:pt>
    <dgm:pt modelId="{E1BCE45D-123D-4BC6-879D-ED9978BE16AC}" type="sibTrans" cxnId="{AC3113AB-03E2-434F-9FEA-3AA6B6C231EC}">
      <dgm:prSet/>
      <dgm:spPr/>
      <dgm:t>
        <a:bodyPr/>
        <a:lstStyle/>
        <a:p>
          <a:endParaRPr lang="en-US"/>
        </a:p>
      </dgm:t>
    </dgm:pt>
    <dgm:pt modelId="{664C3F0B-2EE6-423B-90D4-9423195FBBCC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Eggs</a:t>
          </a:r>
        </a:p>
      </dgm:t>
    </dgm:pt>
    <dgm:pt modelId="{F97739FE-1D68-4F40-8526-A0CA33B239F4}" type="parTrans" cxnId="{7CCB0CB3-A550-4D4E-A7DF-089AAD749AD9}">
      <dgm:prSet/>
      <dgm:spPr/>
      <dgm:t>
        <a:bodyPr/>
        <a:lstStyle/>
        <a:p>
          <a:endParaRPr lang="en-US"/>
        </a:p>
      </dgm:t>
    </dgm:pt>
    <dgm:pt modelId="{27DF0948-E207-45BE-B2F2-226F3C80F1C5}" type="sibTrans" cxnId="{7CCB0CB3-A550-4D4E-A7DF-089AAD749AD9}">
      <dgm:prSet/>
      <dgm:spPr/>
      <dgm:t>
        <a:bodyPr/>
        <a:lstStyle/>
        <a:p>
          <a:endParaRPr lang="en-US"/>
        </a:p>
      </dgm:t>
    </dgm:pt>
    <dgm:pt modelId="{EAECC6DA-9091-4C10-9606-5EFF51490CCD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Cheese</a:t>
          </a:r>
        </a:p>
      </dgm:t>
    </dgm:pt>
    <dgm:pt modelId="{082AF266-DAD1-4598-A26F-02125C6BBF80}" type="parTrans" cxnId="{D16496E8-19F1-4020-BBC4-86229CAE9079}">
      <dgm:prSet/>
      <dgm:spPr/>
      <dgm:t>
        <a:bodyPr/>
        <a:lstStyle/>
        <a:p>
          <a:endParaRPr lang="en-US"/>
        </a:p>
      </dgm:t>
    </dgm:pt>
    <dgm:pt modelId="{8BE360CD-32D9-4B7E-9A8B-A89C1A8879DD}" type="sibTrans" cxnId="{D16496E8-19F1-4020-BBC4-86229CAE9079}">
      <dgm:prSet/>
      <dgm:spPr/>
      <dgm:t>
        <a:bodyPr/>
        <a:lstStyle/>
        <a:p>
          <a:endParaRPr lang="en-US"/>
        </a:p>
      </dgm:t>
    </dgm:pt>
    <dgm:pt modelId="{446E5461-2DE9-4C7E-93C9-FD02ABF87692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Soft peeled fruits (including canned fruits)</a:t>
          </a:r>
        </a:p>
      </dgm:t>
    </dgm:pt>
    <dgm:pt modelId="{4D21FF57-3BA0-4ED7-B76E-F06E3BCE81BF}" type="parTrans" cxnId="{27645E88-9045-41B3-8B67-6975123EBBCE}">
      <dgm:prSet/>
      <dgm:spPr/>
      <dgm:t>
        <a:bodyPr/>
        <a:lstStyle/>
        <a:p>
          <a:endParaRPr lang="en-US"/>
        </a:p>
      </dgm:t>
    </dgm:pt>
    <dgm:pt modelId="{B40CA067-E6A4-481C-9E4F-681504A8AA94}" type="sibTrans" cxnId="{27645E88-9045-41B3-8B67-6975123EBBCE}">
      <dgm:prSet/>
      <dgm:spPr/>
      <dgm:t>
        <a:bodyPr/>
        <a:lstStyle/>
        <a:p>
          <a:endParaRPr lang="en-US"/>
        </a:p>
      </dgm:t>
    </dgm:pt>
    <dgm:pt modelId="{ACC4AC0C-69CF-44A5-8A3C-BFBB15A44FDD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Peeled potatoes</a:t>
          </a:r>
        </a:p>
      </dgm:t>
    </dgm:pt>
    <dgm:pt modelId="{851FF628-6CBC-41D0-925F-96A047E17D97}" type="parTrans" cxnId="{B80BF683-0D3D-4CD1-AC81-AE9C7685D585}">
      <dgm:prSet/>
      <dgm:spPr/>
      <dgm:t>
        <a:bodyPr/>
        <a:lstStyle/>
        <a:p>
          <a:endParaRPr lang="en-US"/>
        </a:p>
      </dgm:t>
    </dgm:pt>
    <dgm:pt modelId="{803F9B54-0A25-4D1F-BB0B-19F4355CAEAF}" type="sibTrans" cxnId="{B80BF683-0D3D-4CD1-AC81-AE9C7685D585}">
      <dgm:prSet/>
      <dgm:spPr/>
      <dgm:t>
        <a:bodyPr/>
        <a:lstStyle/>
        <a:p>
          <a:endParaRPr lang="en-US"/>
        </a:p>
      </dgm:t>
    </dgm:pt>
    <dgm:pt modelId="{2BD99DF6-A54A-45D1-84B6-05ABCB04FF45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Soft well cooked vegetables</a:t>
          </a:r>
        </a:p>
      </dgm:t>
    </dgm:pt>
    <dgm:pt modelId="{6F98729D-9D53-47B9-A288-D490CF5AE1CB}" type="parTrans" cxnId="{21407FF0-B218-4E79-8CB7-49B422A6F4E3}">
      <dgm:prSet/>
      <dgm:spPr/>
      <dgm:t>
        <a:bodyPr/>
        <a:lstStyle/>
        <a:p>
          <a:endParaRPr lang="en-US"/>
        </a:p>
      </dgm:t>
    </dgm:pt>
    <dgm:pt modelId="{D82C8657-5444-44C6-AD96-9F7CDC16B95E}" type="sibTrans" cxnId="{21407FF0-B218-4E79-8CB7-49B422A6F4E3}">
      <dgm:prSet/>
      <dgm:spPr/>
      <dgm:t>
        <a:bodyPr/>
        <a:lstStyle/>
        <a:p>
          <a:endParaRPr lang="en-US"/>
        </a:p>
      </dgm:t>
    </dgm:pt>
    <dgm:pt modelId="{640758BF-FBFC-49B8-B214-00FA0614CE4F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Ice cream</a:t>
          </a:r>
        </a:p>
      </dgm:t>
    </dgm:pt>
    <dgm:pt modelId="{064783A0-59B3-47E5-8DE0-DDEB568CEA91}" type="parTrans" cxnId="{13FDC686-0B1E-4863-8411-BFACE6FD9844}">
      <dgm:prSet/>
      <dgm:spPr/>
      <dgm:t>
        <a:bodyPr/>
        <a:lstStyle/>
        <a:p>
          <a:endParaRPr lang="en-US"/>
        </a:p>
      </dgm:t>
    </dgm:pt>
    <dgm:pt modelId="{3A865BFD-2C03-43BA-AAC3-325AAD1EC6FE}" type="sibTrans" cxnId="{13FDC686-0B1E-4863-8411-BFACE6FD9844}">
      <dgm:prSet/>
      <dgm:spPr/>
      <dgm:t>
        <a:bodyPr/>
        <a:lstStyle/>
        <a:p>
          <a:endParaRPr lang="en-US"/>
        </a:p>
      </dgm:t>
    </dgm:pt>
    <dgm:pt modelId="{FD688122-8C68-49F6-883A-226324C8199E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Soft cookies and cakes</a:t>
          </a:r>
        </a:p>
      </dgm:t>
    </dgm:pt>
    <dgm:pt modelId="{005B4175-2519-47F2-A358-A05361E370B4}" type="parTrans" cxnId="{09AA9BB0-7CFD-42D3-80F3-CF2466E23095}">
      <dgm:prSet/>
      <dgm:spPr/>
      <dgm:t>
        <a:bodyPr/>
        <a:lstStyle/>
        <a:p>
          <a:endParaRPr lang="en-US"/>
        </a:p>
      </dgm:t>
    </dgm:pt>
    <dgm:pt modelId="{B539D0DF-0F6E-482D-AA31-C4680304514C}" type="sibTrans" cxnId="{09AA9BB0-7CFD-42D3-80F3-CF2466E23095}">
      <dgm:prSet/>
      <dgm:spPr/>
      <dgm:t>
        <a:bodyPr/>
        <a:lstStyle/>
        <a:p>
          <a:endParaRPr lang="en-US"/>
        </a:p>
      </dgm:t>
    </dgm:pt>
    <dgm:pt modelId="{C13C9324-6DBC-418F-B222-E0786603DB52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Shredded lettuce</a:t>
          </a:r>
        </a:p>
      </dgm:t>
    </dgm:pt>
    <dgm:pt modelId="{DDEFB32F-22D3-42FC-99DB-1E5594EB5E55}" type="parTrans" cxnId="{134630DA-ABE1-41D8-B49A-D05BF3CF5B63}">
      <dgm:prSet/>
      <dgm:spPr/>
      <dgm:t>
        <a:bodyPr/>
        <a:lstStyle/>
        <a:p>
          <a:endParaRPr lang="en-US"/>
        </a:p>
      </dgm:t>
    </dgm:pt>
    <dgm:pt modelId="{519FBB6A-5657-45F2-B836-045612BBCECC}" type="sibTrans" cxnId="{134630DA-ABE1-41D8-B49A-D05BF3CF5B63}">
      <dgm:prSet/>
      <dgm:spPr/>
      <dgm:t>
        <a:bodyPr/>
        <a:lstStyle/>
        <a:p>
          <a:endParaRPr lang="en-US"/>
        </a:p>
      </dgm:t>
    </dgm:pt>
    <dgm:pt modelId="{E588F5AE-5A16-44A1-8825-A408FD6F81B5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Cooked dried beans and legumes</a:t>
          </a:r>
        </a:p>
      </dgm:t>
    </dgm:pt>
    <dgm:pt modelId="{72B41B5E-3BF7-42ED-BC7F-0AD6BF847590}" type="parTrans" cxnId="{ACF6AAC9-1FCD-4518-A206-B16F05EEAD92}">
      <dgm:prSet/>
      <dgm:spPr/>
      <dgm:t>
        <a:bodyPr/>
        <a:lstStyle/>
        <a:p>
          <a:endParaRPr lang="en-US"/>
        </a:p>
      </dgm:t>
    </dgm:pt>
    <dgm:pt modelId="{DA777A50-6FB1-4178-B0B8-A6BFF3008C02}" type="sibTrans" cxnId="{ACF6AAC9-1FCD-4518-A206-B16F05EEAD92}">
      <dgm:prSet/>
      <dgm:spPr/>
      <dgm:t>
        <a:bodyPr/>
        <a:lstStyle/>
        <a:p>
          <a:endParaRPr lang="en-US"/>
        </a:p>
      </dgm:t>
    </dgm:pt>
    <dgm:pt modelId="{E6668B91-24E2-4495-B202-281D84A394F4}">
      <dgm:prSet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Plain yogurt with small pieces of fruit</a:t>
          </a:r>
        </a:p>
      </dgm:t>
    </dgm:pt>
    <dgm:pt modelId="{3A5E69C0-73FE-4CF9-B4C9-2B012DF17A7E}" type="parTrans" cxnId="{F8167185-492C-4C14-B551-7A089B34AEA1}">
      <dgm:prSet/>
      <dgm:spPr/>
      <dgm:t>
        <a:bodyPr/>
        <a:lstStyle/>
        <a:p>
          <a:endParaRPr lang="en-US"/>
        </a:p>
      </dgm:t>
    </dgm:pt>
    <dgm:pt modelId="{BB62B9E1-B227-424F-AE01-AEE4BB254A6A}" type="sibTrans" cxnId="{F8167185-492C-4C14-B551-7A089B34AEA1}">
      <dgm:prSet/>
      <dgm:spPr/>
      <dgm:t>
        <a:bodyPr/>
        <a:lstStyle/>
        <a:p>
          <a:endParaRPr lang="en-US"/>
        </a:p>
      </dgm:t>
    </dgm:pt>
    <dgm:pt modelId="{CE404493-967D-4BF3-BB20-3EE66531C5AF}">
      <dgm:prSet phldrT="[Text]" custT="1"/>
      <dgm:spPr/>
      <dgm:t>
        <a:bodyPr/>
        <a:lstStyle/>
        <a:p>
          <a:r>
            <a:rPr lang="en-US" sz="3600" b="1" dirty="0" smtClean="0"/>
            <a:t>DO </a:t>
          </a:r>
          <a:r>
            <a:rPr lang="en-US" sz="3600" dirty="0" smtClean="0"/>
            <a:t>include</a:t>
          </a:r>
          <a:endParaRPr lang="en-US" sz="3600" dirty="0"/>
        </a:p>
      </dgm:t>
    </dgm:pt>
    <dgm:pt modelId="{147D1098-41CB-41D5-8238-77F94E4C4F56}" type="parTrans" cxnId="{A6FC34CF-13FC-4769-98E3-ADBA921DFC6C}">
      <dgm:prSet/>
      <dgm:spPr/>
      <dgm:t>
        <a:bodyPr/>
        <a:lstStyle/>
        <a:p>
          <a:endParaRPr lang="en-US"/>
        </a:p>
      </dgm:t>
    </dgm:pt>
    <dgm:pt modelId="{B405F301-52B5-46ED-B98D-9010B6606041}" type="sibTrans" cxnId="{A6FC34CF-13FC-4769-98E3-ADBA921DFC6C}">
      <dgm:prSet/>
      <dgm:spPr/>
      <dgm:t>
        <a:bodyPr/>
        <a:lstStyle/>
        <a:p>
          <a:endParaRPr lang="en-US"/>
        </a:p>
      </dgm:t>
    </dgm:pt>
    <dgm:pt modelId="{70537287-6168-4A0F-BCBE-36152E8C8B0A}" type="pres">
      <dgm:prSet presAssocID="{E6AF65B3-143F-4544-9B56-4F696630AD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ACA205-EDF1-4E79-83B1-976F0B077A56}" type="pres">
      <dgm:prSet presAssocID="{CE404493-967D-4BF3-BB20-3EE66531C5AF}" presName="thickLine" presStyleLbl="alignNode1" presStyleIdx="0" presStyleCnt="1"/>
      <dgm:spPr/>
    </dgm:pt>
    <dgm:pt modelId="{B00C12CA-CDD5-48AE-829C-26C5904A4655}" type="pres">
      <dgm:prSet presAssocID="{CE404493-967D-4BF3-BB20-3EE66531C5AF}" presName="horz1" presStyleCnt="0"/>
      <dgm:spPr/>
    </dgm:pt>
    <dgm:pt modelId="{853610B3-FADD-4080-9FCF-2C6241D61672}" type="pres">
      <dgm:prSet presAssocID="{CE404493-967D-4BF3-BB20-3EE66531C5AF}" presName="tx1" presStyleLbl="revTx" presStyleIdx="0" presStyleCnt="14"/>
      <dgm:spPr/>
      <dgm:t>
        <a:bodyPr/>
        <a:lstStyle/>
        <a:p>
          <a:endParaRPr lang="en-US"/>
        </a:p>
      </dgm:t>
    </dgm:pt>
    <dgm:pt modelId="{AA3292C1-62D3-4782-A324-566F1394A371}" type="pres">
      <dgm:prSet presAssocID="{CE404493-967D-4BF3-BB20-3EE66531C5AF}" presName="vert1" presStyleCnt="0"/>
      <dgm:spPr/>
    </dgm:pt>
    <dgm:pt modelId="{EE90D236-A03D-4638-8204-DEE26093C588}" type="pres">
      <dgm:prSet presAssocID="{1A554785-8B97-41F9-B653-1242CF7D760E}" presName="vertSpace2a" presStyleCnt="0"/>
      <dgm:spPr/>
    </dgm:pt>
    <dgm:pt modelId="{3B529BD2-85DF-464E-B2A3-F8591725AF3C}" type="pres">
      <dgm:prSet presAssocID="{1A554785-8B97-41F9-B653-1242CF7D760E}" presName="horz2" presStyleCnt="0"/>
      <dgm:spPr/>
    </dgm:pt>
    <dgm:pt modelId="{178B30D8-3899-4591-A44B-72E2F279D4E2}" type="pres">
      <dgm:prSet presAssocID="{1A554785-8B97-41F9-B653-1242CF7D760E}" presName="horzSpace2" presStyleCnt="0"/>
      <dgm:spPr/>
    </dgm:pt>
    <dgm:pt modelId="{735DC8CD-A5A5-4AEC-8173-4DE06123EEE8}" type="pres">
      <dgm:prSet presAssocID="{1A554785-8B97-41F9-B653-1242CF7D760E}" presName="tx2" presStyleLbl="revTx" presStyleIdx="1" presStyleCnt="14"/>
      <dgm:spPr/>
      <dgm:t>
        <a:bodyPr/>
        <a:lstStyle/>
        <a:p>
          <a:endParaRPr lang="en-US"/>
        </a:p>
      </dgm:t>
    </dgm:pt>
    <dgm:pt modelId="{B9D1CAA1-4F43-47CE-B276-7B4AC4695A93}" type="pres">
      <dgm:prSet presAssocID="{1A554785-8B97-41F9-B653-1242CF7D760E}" presName="vert2" presStyleCnt="0"/>
      <dgm:spPr/>
    </dgm:pt>
    <dgm:pt modelId="{8CC0CA38-F861-4DCA-8831-C46F71B6B783}" type="pres">
      <dgm:prSet presAssocID="{1A554785-8B97-41F9-B653-1242CF7D760E}" presName="thinLine2b" presStyleLbl="callout" presStyleIdx="0" presStyleCnt="13"/>
      <dgm:spPr/>
    </dgm:pt>
    <dgm:pt modelId="{0C4DE93D-8D47-4821-8195-0AA00C405EC5}" type="pres">
      <dgm:prSet presAssocID="{1A554785-8B97-41F9-B653-1242CF7D760E}" presName="vertSpace2b" presStyleCnt="0"/>
      <dgm:spPr/>
    </dgm:pt>
    <dgm:pt modelId="{D642E71C-2DBB-4F73-A994-9FB30BBC879C}" type="pres">
      <dgm:prSet presAssocID="{80CDA0C1-725B-43EC-87AA-CE185E8DCC92}" presName="horz2" presStyleCnt="0"/>
      <dgm:spPr/>
    </dgm:pt>
    <dgm:pt modelId="{65A13182-B4B8-4A97-B783-60DDB3360BB3}" type="pres">
      <dgm:prSet presAssocID="{80CDA0C1-725B-43EC-87AA-CE185E8DCC92}" presName="horzSpace2" presStyleCnt="0"/>
      <dgm:spPr/>
    </dgm:pt>
    <dgm:pt modelId="{E721192A-BCAE-4982-8538-2E8ADE3DDE76}" type="pres">
      <dgm:prSet presAssocID="{80CDA0C1-725B-43EC-87AA-CE185E8DCC92}" presName="tx2" presStyleLbl="revTx" presStyleIdx="2" presStyleCnt="14"/>
      <dgm:spPr/>
      <dgm:t>
        <a:bodyPr/>
        <a:lstStyle/>
        <a:p>
          <a:endParaRPr lang="en-US"/>
        </a:p>
      </dgm:t>
    </dgm:pt>
    <dgm:pt modelId="{9A5B2364-851F-4AEA-AE22-D8B0BC020020}" type="pres">
      <dgm:prSet presAssocID="{80CDA0C1-725B-43EC-87AA-CE185E8DCC92}" presName="vert2" presStyleCnt="0"/>
      <dgm:spPr/>
    </dgm:pt>
    <dgm:pt modelId="{974FDBC4-D37A-4E16-B2DB-0FBA36113801}" type="pres">
      <dgm:prSet presAssocID="{80CDA0C1-725B-43EC-87AA-CE185E8DCC92}" presName="thinLine2b" presStyleLbl="callout" presStyleIdx="1" presStyleCnt="13"/>
      <dgm:spPr/>
    </dgm:pt>
    <dgm:pt modelId="{D3C72077-A419-4B8C-86DB-4CF7A3A4A000}" type="pres">
      <dgm:prSet presAssocID="{80CDA0C1-725B-43EC-87AA-CE185E8DCC92}" presName="vertSpace2b" presStyleCnt="0"/>
      <dgm:spPr/>
    </dgm:pt>
    <dgm:pt modelId="{76032631-A887-4930-BE9E-3B1F1C837CFD}" type="pres">
      <dgm:prSet presAssocID="{B6DC904D-345E-448B-9B84-64286EE3DDF5}" presName="horz2" presStyleCnt="0"/>
      <dgm:spPr/>
    </dgm:pt>
    <dgm:pt modelId="{4228961E-BC54-44B4-B405-D3271B1A71BA}" type="pres">
      <dgm:prSet presAssocID="{B6DC904D-345E-448B-9B84-64286EE3DDF5}" presName="horzSpace2" presStyleCnt="0"/>
      <dgm:spPr/>
    </dgm:pt>
    <dgm:pt modelId="{CEF84619-08FE-493F-824A-F2E80F1DCB1C}" type="pres">
      <dgm:prSet presAssocID="{B6DC904D-345E-448B-9B84-64286EE3DDF5}" presName="tx2" presStyleLbl="revTx" presStyleIdx="3" presStyleCnt="14"/>
      <dgm:spPr/>
      <dgm:t>
        <a:bodyPr/>
        <a:lstStyle/>
        <a:p>
          <a:endParaRPr lang="en-US"/>
        </a:p>
      </dgm:t>
    </dgm:pt>
    <dgm:pt modelId="{AE57CFE7-9DC1-4054-ACC2-E1600F2021FA}" type="pres">
      <dgm:prSet presAssocID="{B6DC904D-345E-448B-9B84-64286EE3DDF5}" presName="vert2" presStyleCnt="0"/>
      <dgm:spPr/>
    </dgm:pt>
    <dgm:pt modelId="{2B03161B-1B53-4832-91F6-2A81C3E990EC}" type="pres">
      <dgm:prSet presAssocID="{B6DC904D-345E-448B-9B84-64286EE3DDF5}" presName="thinLine2b" presStyleLbl="callout" presStyleIdx="2" presStyleCnt="13"/>
      <dgm:spPr/>
    </dgm:pt>
    <dgm:pt modelId="{A54880E6-5138-4F69-8F91-F70F55A2BABC}" type="pres">
      <dgm:prSet presAssocID="{B6DC904D-345E-448B-9B84-64286EE3DDF5}" presName="vertSpace2b" presStyleCnt="0"/>
      <dgm:spPr/>
    </dgm:pt>
    <dgm:pt modelId="{1C988E18-E1B5-4341-875E-4CD40974FE35}" type="pres">
      <dgm:prSet presAssocID="{664C3F0B-2EE6-423B-90D4-9423195FBBCC}" presName="horz2" presStyleCnt="0"/>
      <dgm:spPr/>
    </dgm:pt>
    <dgm:pt modelId="{F386B47B-684E-42AB-97B8-32EF085DAE4A}" type="pres">
      <dgm:prSet presAssocID="{664C3F0B-2EE6-423B-90D4-9423195FBBCC}" presName="horzSpace2" presStyleCnt="0"/>
      <dgm:spPr/>
    </dgm:pt>
    <dgm:pt modelId="{E4EDEB71-86F2-432E-8E3B-9253D016E6D7}" type="pres">
      <dgm:prSet presAssocID="{664C3F0B-2EE6-423B-90D4-9423195FBBCC}" presName="tx2" presStyleLbl="revTx" presStyleIdx="4" presStyleCnt="14"/>
      <dgm:spPr/>
      <dgm:t>
        <a:bodyPr/>
        <a:lstStyle/>
        <a:p>
          <a:endParaRPr lang="en-US"/>
        </a:p>
      </dgm:t>
    </dgm:pt>
    <dgm:pt modelId="{283BC9D1-89AB-48EE-8AF8-8035E425B676}" type="pres">
      <dgm:prSet presAssocID="{664C3F0B-2EE6-423B-90D4-9423195FBBCC}" presName="vert2" presStyleCnt="0"/>
      <dgm:spPr/>
    </dgm:pt>
    <dgm:pt modelId="{B9FFF9A7-8754-4039-A083-CAF8ABE1B786}" type="pres">
      <dgm:prSet presAssocID="{664C3F0B-2EE6-423B-90D4-9423195FBBCC}" presName="thinLine2b" presStyleLbl="callout" presStyleIdx="3" presStyleCnt="13"/>
      <dgm:spPr/>
    </dgm:pt>
    <dgm:pt modelId="{367D7478-F544-4DB9-8294-B3EEEFF5F561}" type="pres">
      <dgm:prSet presAssocID="{664C3F0B-2EE6-423B-90D4-9423195FBBCC}" presName="vertSpace2b" presStyleCnt="0"/>
      <dgm:spPr/>
    </dgm:pt>
    <dgm:pt modelId="{783A4C50-6846-4408-B05D-9C9C917D3048}" type="pres">
      <dgm:prSet presAssocID="{EAECC6DA-9091-4C10-9606-5EFF51490CCD}" presName="horz2" presStyleCnt="0"/>
      <dgm:spPr/>
    </dgm:pt>
    <dgm:pt modelId="{EF306501-993D-46F7-B80A-A262D86C2F6D}" type="pres">
      <dgm:prSet presAssocID="{EAECC6DA-9091-4C10-9606-5EFF51490CCD}" presName="horzSpace2" presStyleCnt="0"/>
      <dgm:spPr/>
    </dgm:pt>
    <dgm:pt modelId="{A644A6A8-B7A1-4173-8A0D-8CECB0DF761C}" type="pres">
      <dgm:prSet presAssocID="{EAECC6DA-9091-4C10-9606-5EFF51490CCD}" presName="tx2" presStyleLbl="revTx" presStyleIdx="5" presStyleCnt="14"/>
      <dgm:spPr/>
      <dgm:t>
        <a:bodyPr/>
        <a:lstStyle/>
        <a:p>
          <a:endParaRPr lang="en-US"/>
        </a:p>
      </dgm:t>
    </dgm:pt>
    <dgm:pt modelId="{6CB786D8-214D-437A-8251-15D1CEB1C056}" type="pres">
      <dgm:prSet presAssocID="{EAECC6DA-9091-4C10-9606-5EFF51490CCD}" presName="vert2" presStyleCnt="0"/>
      <dgm:spPr/>
    </dgm:pt>
    <dgm:pt modelId="{7D295810-5A4A-4180-A9D6-C3B45E6845FD}" type="pres">
      <dgm:prSet presAssocID="{EAECC6DA-9091-4C10-9606-5EFF51490CCD}" presName="thinLine2b" presStyleLbl="callout" presStyleIdx="4" presStyleCnt="13"/>
      <dgm:spPr/>
    </dgm:pt>
    <dgm:pt modelId="{348831A0-8669-44D6-BA9F-52C0F224446B}" type="pres">
      <dgm:prSet presAssocID="{EAECC6DA-9091-4C10-9606-5EFF51490CCD}" presName="vertSpace2b" presStyleCnt="0"/>
      <dgm:spPr/>
    </dgm:pt>
    <dgm:pt modelId="{ADF6BEA1-7B85-44A1-B845-570AB554C137}" type="pres">
      <dgm:prSet presAssocID="{446E5461-2DE9-4C7E-93C9-FD02ABF87692}" presName="horz2" presStyleCnt="0"/>
      <dgm:spPr/>
    </dgm:pt>
    <dgm:pt modelId="{0629C861-0166-44EF-A006-9719CD4BC077}" type="pres">
      <dgm:prSet presAssocID="{446E5461-2DE9-4C7E-93C9-FD02ABF87692}" presName="horzSpace2" presStyleCnt="0"/>
      <dgm:spPr/>
    </dgm:pt>
    <dgm:pt modelId="{9D8E5562-BC46-4E6C-A8AB-3A8402F2BD47}" type="pres">
      <dgm:prSet presAssocID="{446E5461-2DE9-4C7E-93C9-FD02ABF87692}" presName="tx2" presStyleLbl="revTx" presStyleIdx="6" presStyleCnt="14"/>
      <dgm:spPr/>
      <dgm:t>
        <a:bodyPr/>
        <a:lstStyle/>
        <a:p>
          <a:endParaRPr lang="en-US"/>
        </a:p>
      </dgm:t>
    </dgm:pt>
    <dgm:pt modelId="{5EC8AB62-97BA-4EE6-9F9C-4D31F48A4C02}" type="pres">
      <dgm:prSet presAssocID="{446E5461-2DE9-4C7E-93C9-FD02ABF87692}" presName="vert2" presStyleCnt="0"/>
      <dgm:spPr/>
    </dgm:pt>
    <dgm:pt modelId="{566EA05A-87DC-495B-92C4-686DAEE7438E}" type="pres">
      <dgm:prSet presAssocID="{446E5461-2DE9-4C7E-93C9-FD02ABF87692}" presName="thinLine2b" presStyleLbl="callout" presStyleIdx="5" presStyleCnt="13"/>
      <dgm:spPr/>
    </dgm:pt>
    <dgm:pt modelId="{C9E46A1B-78F7-43F6-8866-1BB66CFD0A6D}" type="pres">
      <dgm:prSet presAssocID="{446E5461-2DE9-4C7E-93C9-FD02ABF87692}" presName="vertSpace2b" presStyleCnt="0"/>
      <dgm:spPr/>
    </dgm:pt>
    <dgm:pt modelId="{554AE213-02C6-4EF2-A3E5-D660D9E8F2B9}" type="pres">
      <dgm:prSet presAssocID="{ACC4AC0C-69CF-44A5-8A3C-BFBB15A44FDD}" presName="horz2" presStyleCnt="0"/>
      <dgm:spPr/>
    </dgm:pt>
    <dgm:pt modelId="{BC3126D4-3598-4C9B-A37F-01F48C459BA1}" type="pres">
      <dgm:prSet presAssocID="{ACC4AC0C-69CF-44A5-8A3C-BFBB15A44FDD}" presName="horzSpace2" presStyleCnt="0"/>
      <dgm:spPr/>
    </dgm:pt>
    <dgm:pt modelId="{566B41EF-5F70-4B23-9547-11F79C444FF0}" type="pres">
      <dgm:prSet presAssocID="{ACC4AC0C-69CF-44A5-8A3C-BFBB15A44FDD}" presName="tx2" presStyleLbl="revTx" presStyleIdx="7" presStyleCnt="14"/>
      <dgm:spPr/>
      <dgm:t>
        <a:bodyPr/>
        <a:lstStyle/>
        <a:p>
          <a:endParaRPr lang="en-US"/>
        </a:p>
      </dgm:t>
    </dgm:pt>
    <dgm:pt modelId="{833F6650-3B4D-4D14-A277-0756C8C9DE72}" type="pres">
      <dgm:prSet presAssocID="{ACC4AC0C-69CF-44A5-8A3C-BFBB15A44FDD}" presName="vert2" presStyleCnt="0"/>
      <dgm:spPr/>
    </dgm:pt>
    <dgm:pt modelId="{CA74A163-9250-4DA9-9DEE-6955E49DDF8F}" type="pres">
      <dgm:prSet presAssocID="{ACC4AC0C-69CF-44A5-8A3C-BFBB15A44FDD}" presName="thinLine2b" presStyleLbl="callout" presStyleIdx="6" presStyleCnt="13"/>
      <dgm:spPr/>
    </dgm:pt>
    <dgm:pt modelId="{A0EB0ABB-6026-4C8E-9A8F-D0113552E79C}" type="pres">
      <dgm:prSet presAssocID="{ACC4AC0C-69CF-44A5-8A3C-BFBB15A44FDD}" presName="vertSpace2b" presStyleCnt="0"/>
      <dgm:spPr/>
    </dgm:pt>
    <dgm:pt modelId="{6CA809BF-D8F6-4154-9383-60DF676FD1EE}" type="pres">
      <dgm:prSet presAssocID="{2BD99DF6-A54A-45D1-84B6-05ABCB04FF45}" presName="horz2" presStyleCnt="0"/>
      <dgm:spPr/>
    </dgm:pt>
    <dgm:pt modelId="{D493DAB2-3D5F-44C1-9236-CB8A35D57D51}" type="pres">
      <dgm:prSet presAssocID="{2BD99DF6-A54A-45D1-84B6-05ABCB04FF45}" presName="horzSpace2" presStyleCnt="0"/>
      <dgm:spPr/>
    </dgm:pt>
    <dgm:pt modelId="{070E751C-D8BC-4AA7-ABA5-AC1F562AD936}" type="pres">
      <dgm:prSet presAssocID="{2BD99DF6-A54A-45D1-84B6-05ABCB04FF45}" presName="tx2" presStyleLbl="revTx" presStyleIdx="8" presStyleCnt="14"/>
      <dgm:spPr/>
      <dgm:t>
        <a:bodyPr/>
        <a:lstStyle/>
        <a:p>
          <a:endParaRPr lang="en-US"/>
        </a:p>
      </dgm:t>
    </dgm:pt>
    <dgm:pt modelId="{A1AA132C-61FA-4640-B37A-902808B991F0}" type="pres">
      <dgm:prSet presAssocID="{2BD99DF6-A54A-45D1-84B6-05ABCB04FF45}" presName="vert2" presStyleCnt="0"/>
      <dgm:spPr/>
    </dgm:pt>
    <dgm:pt modelId="{835BCFEA-54A0-4CEE-8F0D-C4B7D7483F7C}" type="pres">
      <dgm:prSet presAssocID="{2BD99DF6-A54A-45D1-84B6-05ABCB04FF45}" presName="thinLine2b" presStyleLbl="callout" presStyleIdx="7" presStyleCnt="13"/>
      <dgm:spPr/>
    </dgm:pt>
    <dgm:pt modelId="{34C61D53-C698-41CB-ADB0-35BA8D691484}" type="pres">
      <dgm:prSet presAssocID="{2BD99DF6-A54A-45D1-84B6-05ABCB04FF45}" presName="vertSpace2b" presStyleCnt="0"/>
      <dgm:spPr/>
    </dgm:pt>
    <dgm:pt modelId="{CD2EF55A-303A-4AF3-A997-FA5C0ECE7D8A}" type="pres">
      <dgm:prSet presAssocID="{640758BF-FBFC-49B8-B214-00FA0614CE4F}" presName="horz2" presStyleCnt="0"/>
      <dgm:spPr/>
    </dgm:pt>
    <dgm:pt modelId="{C04F7594-9C17-434E-A1E4-1C8D6089012D}" type="pres">
      <dgm:prSet presAssocID="{640758BF-FBFC-49B8-B214-00FA0614CE4F}" presName="horzSpace2" presStyleCnt="0"/>
      <dgm:spPr/>
    </dgm:pt>
    <dgm:pt modelId="{D05EAF6B-6D13-460C-B38D-A266AF55DA95}" type="pres">
      <dgm:prSet presAssocID="{640758BF-FBFC-49B8-B214-00FA0614CE4F}" presName="tx2" presStyleLbl="revTx" presStyleIdx="9" presStyleCnt="14"/>
      <dgm:spPr/>
      <dgm:t>
        <a:bodyPr/>
        <a:lstStyle/>
        <a:p>
          <a:endParaRPr lang="en-US"/>
        </a:p>
      </dgm:t>
    </dgm:pt>
    <dgm:pt modelId="{70B6A6C0-4947-4A87-96B5-AECD06871C2A}" type="pres">
      <dgm:prSet presAssocID="{640758BF-FBFC-49B8-B214-00FA0614CE4F}" presName="vert2" presStyleCnt="0"/>
      <dgm:spPr/>
    </dgm:pt>
    <dgm:pt modelId="{70651434-6B61-4CCC-B9DD-361EF563AA32}" type="pres">
      <dgm:prSet presAssocID="{640758BF-FBFC-49B8-B214-00FA0614CE4F}" presName="thinLine2b" presStyleLbl="callout" presStyleIdx="8" presStyleCnt="13"/>
      <dgm:spPr/>
    </dgm:pt>
    <dgm:pt modelId="{CE7FFD62-E08C-4D62-80B4-685AAB8E177C}" type="pres">
      <dgm:prSet presAssocID="{640758BF-FBFC-49B8-B214-00FA0614CE4F}" presName="vertSpace2b" presStyleCnt="0"/>
      <dgm:spPr/>
    </dgm:pt>
    <dgm:pt modelId="{EE1B57E2-EC17-4A5E-A662-457F29B97493}" type="pres">
      <dgm:prSet presAssocID="{FD688122-8C68-49F6-883A-226324C8199E}" presName="horz2" presStyleCnt="0"/>
      <dgm:spPr/>
    </dgm:pt>
    <dgm:pt modelId="{4484D9BD-8A1D-4AC3-A6F2-CEDF960EB62F}" type="pres">
      <dgm:prSet presAssocID="{FD688122-8C68-49F6-883A-226324C8199E}" presName="horzSpace2" presStyleCnt="0"/>
      <dgm:spPr/>
    </dgm:pt>
    <dgm:pt modelId="{AB211CCB-BC06-44E4-ABF2-1D2FA787435C}" type="pres">
      <dgm:prSet presAssocID="{FD688122-8C68-49F6-883A-226324C8199E}" presName="tx2" presStyleLbl="revTx" presStyleIdx="10" presStyleCnt="14"/>
      <dgm:spPr/>
      <dgm:t>
        <a:bodyPr/>
        <a:lstStyle/>
        <a:p>
          <a:endParaRPr lang="en-US"/>
        </a:p>
      </dgm:t>
    </dgm:pt>
    <dgm:pt modelId="{65EEFB45-092F-4C12-8917-E84256228D1C}" type="pres">
      <dgm:prSet presAssocID="{FD688122-8C68-49F6-883A-226324C8199E}" presName="vert2" presStyleCnt="0"/>
      <dgm:spPr/>
    </dgm:pt>
    <dgm:pt modelId="{1AA05036-EB52-48A1-B1C4-F98E68DEE5FC}" type="pres">
      <dgm:prSet presAssocID="{FD688122-8C68-49F6-883A-226324C8199E}" presName="thinLine2b" presStyleLbl="callout" presStyleIdx="9" presStyleCnt="13"/>
      <dgm:spPr/>
    </dgm:pt>
    <dgm:pt modelId="{49653F6C-BB36-4A6C-A64B-2BD535BA0EEE}" type="pres">
      <dgm:prSet presAssocID="{FD688122-8C68-49F6-883A-226324C8199E}" presName="vertSpace2b" presStyleCnt="0"/>
      <dgm:spPr/>
    </dgm:pt>
    <dgm:pt modelId="{C1966139-0FB7-4916-9F42-BB33B947F647}" type="pres">
      <dgm:prSet presAssocID="{C13C9324-6DBC-418F-B222-E0786603DB52}" presName="horz2" presStyleCnt="0"/>
      <dgm:spPr/>
    </dgm:pt>
    <dgm:pt modelId="{EA028FA1-F811-48F7-8540-9DD1C0EFA76F}" type="pres">
      <dgm:prSet presAssocID="{C13C9324-6DBC-418F-B222-E0786603DB52}" presName="horzSpace2" presStyleCnt="0"/>
      <dgm:spPr/>
    </dgm:pt>
    <dgm:pt modelId="{102BEBBC-228C-4E11-82FB-8E005B387930}" type="pres">
      <dgm:prSet presAssocID="{C13C9324-6DBC-418F-B222-E0786603DB52}" presName="tx2" presStyleLbl="revTx" presStyleIdx="11" presStyleCnt="14"/>
      <dgm:spPr/>
      <dgm:t>
        <a:bodyPr/>
        <a:lstStyle/>
        <a:p>
          <a:endParaRPr lang="en-US"/>
        </a:p>
      </dgm:t>
    </dgm:pt>
    <dgm:pt modelId="{ADE1FB4C-3584-4121-A386-3233A4939763}" type="pres">
      <dgm:prSet presAssocID="{C13C9324-6DBC-418F-B222-E0786603DB52}" presName="vert2" presStyleCnt="0"/>
      <dgm:spPr/>
    </dgm:pt>
    <dgm:pt modelId="{A0351161-BADE-4930-A366-BC2F623397DE}" type="pres">
      <dgm:prSet presAssocID="{C13C9324-6DBC-418F-B222-E0786603DB52}" presName="thinLine2b" presStyleLbl="callout" presStyleIdx="10" presStyleCnt="13"/>
      <dgm:spPr/>
    </dgm:pt>
    <dgm:pt modelId="{2427855A-4D26-4072-BE80-809B6816D6AD}" type="pres">
      <dgm:prSet presAssocID="{C13C9324-6DBC-418F-B222-E0786603DB52}" presName="vertSpace2b" presStyleCnt="0"/>
      <dgm:spPr/>
    </dgm:pt>
    <dgm:pt modelId="{36BCA676-D3B8-45C2-B10A-35FAAF92188C}" type="pres">
      <dgm:prSet presAssocID="{E588F5AE-5A16-44A1-8825-A408FD6F81B5}" presName="horz2" presStyleCnt="0"/>
      <dgm:spPr/>
    </dgm:pt>
    <dgm:pt modelId="{E8360602-5906-4998-BB96-26368590C469}" type="pres">
      <dgm:prSet presAssocID="{E588F5AE-5A16-44A1-8825-A408FD6F81B5}" presName="horzSpace2" presStyleCnt="0"/>
      <dgm:spPr/>
    </dgm:pt>
    <dgm:pt modelId="{E8B316C7-973C-4BED-94A1-04193AD85980}" type="pres">
      <dgm:prSet presAssocID="{E588F5AE-5A16-44A1-8825-A408FD6F81B5}" presName="tx2" presStyleLbl="revTx" presStyleIdx="12" presStyleCnt="14"/>
      <dgm:spPr/>
      <dgm:t>
        <a:bodyPr/>
        <a:lstStyle/>
        <a:p>
          <a:endParaRPr lang="en-US"/>
        </a:p>
      </dgm:t>
    </dgm:pt>
    <dgm:pt modelId="{6DC943D0-4DE6-4C66-9806-34E9159B987B}" type="pres">
      <dgm:prSet presAssocID="{E588F5AE-5A16-44A1-8825-A408FD6F81B5}" presName="vert2" presStyleCnt="0"/>
      <dgm:spPr/>
    </dgm:pt>
    <dgm:pt modelId="{3DBD9A83-C907-456E-8F84-7D3D968233B6}" type="pres">
      <dgm:prSet presAssocID="{E588F5AE-5A16-44A1-8825-A408FD6F81B5}" presName="thinLine2b" presStyleLbl="callout" presStyleIdx="11" presStyleCnt="13"/>
      <dgm:spPr/>
    </dgm:pt>
    <dgm:pt modelId="{4DDA5E88-60D2-49DE-94C0-B8EBD6BBAA6A}" type="pres">
      <dgm:prSet presAssocID="{E588F5AE-5A16-44A1-8825-A408FD6F81B5}" presName="vertSpace2b" presStyleCnt="0"/>
      <dgm:spPr/>
    </dgm:pt>
    <dgm:pt modelId="{E85D229D-AFD8-4998-9B89-EF2EBCB12A14}" type="pres">
      <dgm:prSet presAssocID="{E6668B91-24E2-4495-B202-281D84A394F4}" presName="horz2" presStyleCnt="0"/>
      <dgm:spPr/>
    </dgm:pt>
    <dgm:pt modelId="{C994F669-A584-4F1E-B251-59D662822C79}" type="pres">
      <dgm:prSet presAssocID="{E6668B91-24E2-4495-B202-281D84A394F4}" presName="horzSpace2" presStyleCnt="0"/>
      <dgm:spPr/>
    </dgm:pt>
    <dgm:pt modelId="{929897AB-F8E4-4BCA-9C15-78C641086DFA}" type="pres">
      <dgm:prSet presAssocID="{E6668B91-24E2-4495-B202-281D84A394F4}" presName="tx2" presStyleLbl="revTx" presStyleIdx="13" presStyleCnt="14"/>
      <dgm:spPr/>
      <dgm:t>
        <a:bodyPr/>
        <a:lstStyle/>
        <a:p>
          <a:endParaRPr lang="en-US"/>
        </a:p>
      </dgm:t>
    </dgm:pt>
    <dgm:pt modelId="{BB69DD1A-2E03-4309-9991-31201D9D43ED}" type="pres">
      <dgm:prSet presAssocID="{E6668B91-24E2-4495-B202-281D84A394F4}" presName="vert2" presStyleCnt="0"/>
      <dgm:spPr/>
    </dgm:pt>
    <dgm:pt modelId="{2BADB792-DB8B-498F-B9CC-8FB7DE428435}" type="pres">
      <dgm:prSet presAssocID="{E6668B91-24E2-4495-B202-281D84A394F4}" presName="thinLine2b" presStyleLbl="callout" presStyleIdx="12" presStyleCnt="13"/>
      <dgm:spPr/>
    </dgm:pt>
    <dgm:pt modelId="{B5F6EC90-884C-4827-8B0A-BC90C2F6B821}" type="pres">
      <dgm:prSet presAssocID="{E6668B91-24E2-4495-B202-281D84A394F4}" presName="vertSpace2b" presStyleCnt="0"/>
      <dgm:spPr/>
    </dgm:pt>
  </dgm:ptLst>
  <dgm:cxnLst>
    <dgm:cxn modelId="{ACF6AAC9-1FCD-4518-A206-B16F05EEAD92}" srcId="{CE404493-967D-4BF3-BB20-3EE66531C5AF}" destId="{E588F5AE-5A16-44A1-8825-A408FD6F81B5}" srcOrd="11" destOrd="0" parTransId="{72B41B5E-3BF7-42ED-BC7F-0AD6BF847590}" sibTransId="{DA777A50-6FB1-4178-B0B8-A6BFF3008C02}"/>
    <dgm:cxn modelId="{D7DE21A8-EE9C-41A2-8E3B-1D5B756A633C}" type="presOf" srcId="{ACC4AC0C-69CF-44A5-8A3C-BFBB15A44FDD}" destId="{566B41EF-5F70-4B23-9547-11F79C444FF0}" srcOrd="0" destOrd="0" presId="urn:microsoft.com/office/officeart/2008/layout/LinedList"/>
    <dgm:cxn modelId="{08227F1F-EE64-4D51-BF3E-5E5D45BACE9D}" type="presOf" srcId="{E6AF65B3-143F-4544-9B56-4F696630ADF5}" destId="{70537287-6168-4A0F-BCBE-36152E8C8B0A}" srcOrd="0" destOrd="0" presId="urn:microsoft.com/office/officeart/2008/layout/LinedList"/>
    <dgm:cxn modelId="{703675C2-DE4D-4804-BB21-C87758BD1C10}" type="presOf" srcId="{EAECC6DA-9091-4C10-9606-5EFF51490CCD}" destId="{A644A6A8-B7A1-4173-8A0D-8CECB0DF761C}" srcOrd="0" destOrd="0" presId="urn:microsoft.com/office/officeart/2008/layout/LinedList"/>
    <dgm:cxn modelId="{7AF677DA-3B40-4CB8-BF40-80B41E55387F}" type="presOf" srcId="{664C3F0B-2EE6-423B-90D4-9423195FBBCC}" destId="{E4EDEB71-86F2-432E-8E3B-9253D016E6D7}" srcOrd="0" destOrd="0" presId="urn:microsoft.com/office/officeart/2008/layout/LinedList"/>
    <dgm:cxn modelId="{49C4EDB7-C110-4BD3-8AF5-579DCBF1F7CC}" type="presOf" srcId="{FD688122-8C68-49F6-883A-226324C8199E}" destId="{AB211CCB-BC06-44E4-ABF2-1D2FA787435C}" srcOrd="0" destOrd="0" presId="urn:microsoft.com/office/officeart/2008/layout/LinedList"/>
    <dgm:cxn modelId="{4A9922EB-A173-47E4-8305-FDBAE84229A6}" type="presOf" srcId="{446E5461-2DE9-4C7E-93C9-FD02ABF87692}" destId="{9D8E5562-BC46-4E6C-A8AB-3A8402F2BD47}" srcOrd="0" destOrd="0" presId="urn:microsoft.com/office/officeart/2008/layout/LinedList"/>
    <dgm:cxn modelId="{ABD9A14B-16A7-4FC3-97CF-6DCA4F54739E}" srcId="{CE404493-967D-4BF3-BB20-3EE66531C5AF}" destId="{80CDA0C1-725B-43EC-87AA-CE185E8DCC92}" srcOrd="1" destOrd="0" parTransId="{35205AED-97BC-4D8E-A9CF-C47FEFF2E2A3}" sibTransId="{B1B93A08-2D8A-4207-99CA-A828DDCA48EE}"/>
    <dgm:cxn modelId="{9DB5B005-CA5B-4802-8CF0-992529976EC6}" type="presOf" srcId="{B6DC904D-345E-448B-9B84-64286EE3DDF5}" destId="{CEF84619-08FE-493F-824A-F2E80F1DCB1C}" srcOrd="0" destOrd="0" presId="urn:microsoft.com/office/officeart/2008/layout/LinedList"/>
    <dgm:cxn modelId="{134630DA-ABE1-41D8-B49A-D05BF3CF5B63}" srcId="{CE404493-967D-4BF3-BB20-3EE66531C5AF}" destId="{C13C9324-6DBC-418F-B222-E0786603DB52}" srcOrd="10" destOrd="0" parTransId="{DDEFB32F-22D3-42FC-99DB-1E5594EB5E55}" sibTransId="{519FBB6A-5657-45F2-B836-045612BBCECC}"/>
    <dgm:cxn modelId="{AC3113AB-03E2-434F-9FEA-3AA6B6C231EC}" srcId="{CE404493-967D-4BF3-BB20-3EE66531C5AF}" destId="{B6DC904D-345E-448B-9B84-64286EE3DDF5}" srcOrd="2" destOrd="0" parTransId="{0B63B940-DF84-4988-9B75-591A7D61ADF7}" sibTransId="{E1BCE45D-123D-4BC6-879D-ED9978BE16AC}"/>
    <dgm:cxn modelId="{963653B2-E600-4A76-A8F7-4E06A3A1F5D5}" srcId="{CE404493-967D-4BF3-BB20-3EE66531C5AF}" destId="{1A554785-8B97-41F9-B653-1242CF7D760E}" srcOrd="0" destOrd="0" parTransId="{BA194166-851B-40AF-8EED-AD467FF510BE}" sibTransId="{843D6AB9-A845-4687-97E9-4E44A97B042D}"/>
    <dgm:cxn modelId="{3E05AE96-3488-4D97-9334-7DC372C1B0AE}" type="presOf" srcId="{E588F5AE-5A16-44A1-8825-A408FD6F81B5}" destId="{E8B316C7-973C-4BED-94A1-04193AD85980}" srcOrd="0" destOrd="0" presId="urn:microsoft.com/office/officeart/2008/layout/LinedList"/>
    <dgm:cxn modelId="{13FDC686-0B1E-4863-8411-BFACE6FD9844}" srcId="{CE404493-967D-4BF3-BB20-3EE66531C5AF}" destId="{640758BF-FBFC-49B8-B214-00FA0614CE4F}" srcOrd="8" destOrd="0" parTransId="{064783A0-59B3-47E5-8DE0-DDEB568CEA91}" sibTransId="{3A865BFD-2C03-43BA-AAC3-325AAD1EC6FE}"/>
    <dgm:cxn modelId="{AA7F2EC6-5DC7-405A-8719-AEB1317751F1}" type="presOf" srcId="{2BD99DF6-A54A-45D1-84B6-05ABCB04FF45}" destId="{070E751C-D8BC-4AA7-ABA5-AC1F562AD936}" srcOrd="0" destOrd="0" presId="urn:microsoft.com/office/officeart/2008/layout/LinedList"/>
    <dgm:cxn modelId="{A280AC84-4D78-4858-AEB0-7DA25FEB3CAE}" type="presOf" srcId="{640758BF-FBFC-49B8-B214-00FA0614CE4F}" destId="{D05EAF6B-6D13-460C-B38D-A266AF55DA95}" srcOrd="0" destOrd="0" presId="urn:microsoft.com/office/officeart/2008/layout/LinedList"/>
    <dgm:cxn modelId="{46F81E9A-4D0C-4371-A256-DECF429D7145}" type="presOf" srcId="{C13C9324-6DBC-418F-B222-E0786603DB52}" destId="{102BEBBC-228C-4E11-82FB-8E005B387930}" srcOrd="0" destOrd="0" presId="urn:microsoft.com/office/officeart/2008/layout/LinedList"/>
    <dgm:cxn modelId="{21407FF0-B218-4E79-8CB7-49B422A6F4E3}" srcId="{CE404493-967D-4BF3-BB20-3EE66531C5AF}" destId="{2BD99DF6-A54A-45D1-84B6-05ABCB04FF45}" srcOrd="7" destOrd="0" parTransId="{6F98729D-9D53-47B9-A288-D490CF5AE1CB}" sibTransId="{D82C8657-5444-44C6-AD96-9F7CDC16B95E}"/>
    <dgm:cxn modelId="{F8167185-492C-4C14-B551-7A089B34AEA1}" srcId="{CE404493-967D-4BF3-BB20-3EE66531C5AF}" destId="{E6668B91-24E2-4495-B202-281D84A394F4}" srcOrd="12" destOrd="0" parTransId="{3A5E69C0-73FE-4CF9-B4C9-2B012DF17A7E}" sibTransId="{BB62B9E1-B227-424F-AE01-AEE4BB254A6A}"/>
    <dgm:cxn modelId="{7CCB0CB3-A550-4D4E-A7DF-089AAD749AD9}" srcId="{CE404493-967D-4BF3-BB20-3EE66531C5AF}" destId="{664C3F0B-2EE6-423B-90D4-9423195FBBCC}" srcOrd="3" destOrd="0" parTransId="{F97739FE-1D68-4F40-8526-A0CA33B239F4}" sibTransId="{27DF0948-E207-45BE-B2F2-226F3C80F1C5}"/>
    <dgm:cxn modelId="{63F0BD40-1449-4C79-9CC2-19CC34442345}" type="presOf" srcId="{1A554785-8B97-41F9-B653-1242CF7D760E}" destId="{735DC8CD-A5A5-4AEC-8173-4DE06123EEE8}" srcOrd="0" destOrd="0" presId="urn:microsoft.com/office/officeart/2008/layout/LinedList"/>
    <dgm:cxn modelId="{09AA9BB0-7CFD-42D3-80F3-CF2466E23095}" srcId="{CE404493-967D-4BF3-BB20-3EE66531C5AF}" destId="{FD688122-8C68-49F6-883A-226324C8199E}" srcOrd="9" destOrd="0" parTransId="{005B4175-2519-47F2-A358-A05361E370B4}" sibTransId="{B539D0DF-0F6E-482D-AA31-C4680304514C}"/>
    <dgm:cxn modelId="{E5E4DE80-6713-4686-9ACB-E9CA0CC7BF21}" type="presOf" srcId="{CE404493-967D-4BF3-BB20-3EE66531C5AF}" destId="{853610B3-FADD-4080-9FCF-2C6241D61672}" srcOrd="0" destOrd="0" presId="urn:microsoft.com/office/officeart/2008/layout/LinedList"/>
    <dgm:cxn modelId="{159A65BC-360A-4265-85B9-E441EF52DBB1}" type="presOf" srcId="{E6668B91-24E2-4495-B202-281D84A394F4}" destId="{929897AB-F8E4-4BCA-9C15-78C641086DFA}" srcOrd="0" destOrd="0" presId="urn:microsoft.com/office/officeart/2008/layout/LinedList"/>
    <dgm:cxn modelId="{A6FC34CF-13FC-4769-98E3-ADBA921DFC6C}" srcId="{E6AF65B3-143F-4544-9B56-4F696630ADF5}" destId="{CE404493-967D-4BF3-BB20-3EE66531C5AF}" srcOrd="0" destOrd="0" parTransId="{147D1098-41CB-41D5-8238-77F94E4C4F56}" sibTransId="{B405F301-52B5-46ED-B98D-9010B6606041}"/>
    <dgm:cxn modelId="{D16496E8-19F1-4020-BBC4-86229CAE9079}" srcId="{CE404493-967D-4BF3-BB20-3EE66531C5AF}" destId="{EAECC6DA-9091-4C10-9606-5EFF51490CCD}" srcOrd="4" destOrd="0" parTransId="{082AF266-DAD1-4598-A26F-02125C6BBF80}" sibTransId="{8BE360CD-32D9-4B7E-9A8B-A89C1A8879DD}"/>
    <dgm:cxn modelId="{27645E88-9045-41B3-8B67-6975123EBBCE}" srcId="{CE404493-967D-4BF3-BB20-3EE66531C5AF}" destId="{446E5461-2DE9-4C7E-93C9-FD02ABF87692}" srcOrd="5" destOrd="0" parTransId="{4D21FF57-3BA0-4ED7-B76E-F06E3BCE81BF}" sibTransId="{B40CA067-E6A4-481C-9E4F-681504A8AA94}"/>
    <dgm:cxn modelId="{B80BF683-0D3D-4CD1-AC81-AE9C7685D585}" srcId="{CE404493-967D-4BF3-BB20-3EE66531C5AF}" destId="{ACC4AC0C-69CF-44A5-8A3C-BFBB15A44FDD}" srcOrd="6" destOrd="0" parTransId="{851FF628-6CBC-41D0-925F-96A047E17D97}" sibTransId="{803F9B54-0A25-4D1F-BB0B-19F4355CAEAF}"/>
    <dgm:cxn modelId="{F3F5A5A1-4DC4-436D-9B12-190464EF0270}" type="presOf" srcId="{80CDA0C1-725B-43EC-87AA-CE185E8DCC92}" destId="{E721192A-BCAE-4982-8538-2E8ADE3DDE76}" srcOrd="0" destOrd="0" presId="urn:microsoft.com/office/officeart/2008/layout/LinedList"/>
    <dgm:cxn modelId="{30F8EC67-782C-4BB5-A9B2-567A3AE2CE28}" type="presParOf" srcId="{70537287-6168-4A0F-BCBE-36152E8C8B0A}" destId="{F4ACA205-EDF1-4E79-83B1-976F0B077A56}" srcOrd="0" destOrd="0" presId="urn:microsoft.com/office/officeart/2008/layout/LinedList"/>
    <dgm:cxn modelId="{7D556831-05AF-4D29-A4F9-14DA4D0BB85F}" type="presParOf" srcId="{70537287-6168-4A0F-BCBE-36152E8C8B0A}" destId="{B00C12CA-CDD5-48AE-829C-26C5904A4655}" srcOrd="1" destOrd="0" presId="urn:microsoft.com/office/officeart/2008/layout/LinedList"/>
    <dgm:cxn modelId="{90ECA3CE-5641-48D9-9794-7AC2D790E11A}" type="presParOf" srcId="{B00C12CA-CDD5-48AE-829C-26C5904A4655}" destId="{853610B3-FADD-4080-9FCF-2C6241D61672}" srcOrd="0" destOrd="0" presId="urn:microsoft.com/office/officeart/2008/layout/LinedList"/>
    <dgm:cxn modelId="{EA1BE2C9-1E29-4B5B-A0FA-D36F6C58E060}" type="presParOf" srcId="{B00C12CA-CDD5-48AE-829C-26C5904A4655}" destId="{AA3292C1-62D3-4782-A324-566F1394A371}" srcOrd="1" destOrd="0" presId="urn:microsoft.com/office/officeart/2008/layout/LinedList"/>
    <dgm:cxn modelId="{F03595D0-54D2-4766-AA8F-5CA104A1A67F}" type="presParOf" srcId="{AA3292C1-62D3-4782-A324-566F1394A371}" destId="{EE90D236-A03D-4638-8204-DEE26093C588}" srcOrd="0" destOrd="0" presId="urn:microsoft.com/office/officeart/2008/layout/LinedList"/>
    <dgm:cxn modelId="{794B883B-FFDA-4993-946E-F5F0EEC65968}" type="presParOf" srcId="{AA3292C1-62D3-4782-A324-566F1394A371}" destId="{3B529BD2-85DF-464E-B2A3-F8591725AF3C}" srcOrd="1" destOrd="0" presId="urn:microsoft.com/office/officeart/2008/layout/LinedList"/>
    <dgm:cxn modelId="{F2D6DCEA-D1E9-492A-B6A9-C174C7B0BD70}" type="presParOf" srcId="{3B529BD2-85DF-464E-B2A3-F8591725AF3C}" destId="{178B30D8-3899-4591-A44B-72E2F279D4E2}" srcOrd="0" destOrd="0" presId="urn:microsoft.com/office/officeart/2008/layout/LinedList"/>
    <dgm:cxn modelId="{17BB30E2-14DD-444F-BFF8-FBA4D9891DF3}" type="presParOf" srcId="{3B529BD2-85DF-464E-B2A3-F8591725AF3C}" destId="{735DC8CD-A5A5-4AEC-8173-4DE06123EEE8}" srcOrd="1" destOrd="0" presId="urn:microsoft.com/office/officeart/2008/layout/LinedList"/>
    <dgm:cxn modelId="{8275AD61-4C52-42AC-901E-9F2EBE578C6E}" type="presParOf" srcId="{3B529BD2-85DF-464E-B2A3-F8591725AF3C}" destId="{B9D1CAA1-4F43-47CE-B276-7B4AC4695A93}" srcOrd="2" destOrd="0" presId="urn:microsoft.com/office/officeart/2008/layout/LinedList"/>
    <dgm:cxn modelId="{1ECB406F-65CC-4CA4-A2AE-36F9FF4453D9}" type="presParOf" srcId="{AA3292C1-62D3-4782-A324-566F1394A371}" destId="{8CC0CA38-F861-4DCA-8831-C46F71B6B783}" srcOrd="2" destOrd="0" presId="urn:microsoft.com/office/officeart/2008/layout/LinedList"/>
    <dgm:cxn modelId="{8CC74E7F-7FE7-4C87-8BBD-C719E7682566}" type="presParOf" srcId="{AA3292C1-62D3-4782-A324-566F1394A371}" destId="{0C4DE93D-8D47-4821-8195-0AA00C405EC5}" srcOrd="3" destOrd="0" presId="urn:microsoft.com/office/officeart/2008/layout/LinedList"/>
    <dgm:cxn modelId="{FA4D8122-E801-451A-B778-BD9CB22F2896}" type="presParOf" srcId="{AA3292C1-62D3-4782-A324-566F1394A371}" destId="{D642E71C-2DBB-4F73-A994-9FB30BBC879C}" srcOrd="4" destOrd="0" presId="urn:microsoft.com/office/officeart/2008/layout/LinedList"/>
    <dgm:cxn modelId="{1E86AC5E-33D8-49A9-B47D-08AB75AE4857}" type="presParOf" srcId="{D642E71C-2DBB-4F73-A994-9FB30BBC879C}" destId="{65A13182-B4B8-4A97-B783-60DDB3360BB3}" srcOrd="0" destOrd="0" presId="urn:microsoft.com/office/officeart/2008/layout/LinedList"/>
    <dgm:cxn modelId="{42C1F745-905C-452D-B6E0-9F118C386333}" type="presParOf" srcId="{D642E71C-2DBB-4F73-A994-9FB30BBC879C}" destId="{E721192A-BCAE-4982-8538-2E8ADE3DDE76}" srcOrd="1" destOrd="0" presId="urn:microsoft.com/office/officeart/2008/layout/LinedList"/>
    <dgm:cxn modelId="{C8BDD590-61A5-4DFB-B1B4-DAB624AC9B7E}" type="presParOf" srcId="{D642E71C-2DBB-4F73-A994-9FB30BBC879C}" destId="{9A5B2364-851F-4AEA-AE22-D8B0BC020020}" srcOrd="2" destOrd="0" presId="urn:microsoft.com/office/officeart/2008/layout/LinedList"/>
    <dgm:cxn modelId="{0C1CA8F8-1C57-4B9C-AFF4-F78AEAC30108}" type="presParOf" srcId="{AA3292C1-62D3-4782-A324-566F1394A371}" destId="{974FDBC4-D37A-4E16-B2DB-0FBA36113801}" srcOrd="5" destOrd="0" presId="urn:microsoft.com/office/officeart/2008/layout/LinedList"/>
    <dgm:cxn modelId="{89B2A1B0-B4F4-4742-850D-C15CBEED90F7}" type="presParOf" srcId="{AA3292C1-62D3-4782-A324-566F1394A371}" destId="{D3C72077-A419-4B8C-86DB-4CF7A3A4A000}" srcOrd="6" destOrd="0" presId="urn:microsoft.com/office/officeart/2008/layout/LinedList"/>
    <dgm:cxn modelId="{647023FF-A580-40E2-81B1-D9E6D6BB06D3}" type="presParOf" srcId="{AA3292C1-62D3-4782-A324-566F1394A371}" destId="{76032631-A887-4930-BE9E-3B1F1C837CFD}" srcOrd="7" destOrd="0" presId="urn:microsoft.com/office/officeart/2008/layout/LinedList"/>
    <dgm:cxn modelId="{90507AA7-8873-471F-85C5-C516C1080CAF}" type="presParOf" srcId="{76032631-A887-4930-BE9E-3B1F1C837CFD}" destId="{4228961E-BC54-44B4-B405-D3271B1A71BA}" srcOrd="0" destOrd="0" presId="urn:microsoft.com/office/officeart/2008/layout/LinedList"/>
    <dgm:cxn modelId="{92E0E5FD-5C54-4A59-AEF2-D444A18DCB0A}" type="presParOf" srcId="{76032631-A887-4930-BE9E-3B1F1C837CFD}" destId="{CEF84619-08FE-493F-824A-F2E80F1DCB1C}" srcOrd="1" destOrd="0" presId="urn:microsoft.com/office/officeart/2008/layout/LinedList"/>
    <dgm:cxn modelId="{7A54815E-186B-4BA7-8D66-E97A112D87FE}" type="presParOf" srcId="{76032631-A887-4930-BE9E-3B1F1C837CFD}" destId="{AE57CFE7-9DC1-4054-ACC2-E1600F2021FA}" srcOrd="2" destOrd="0" presId="urn:microsoft.com/office/officeart/2008/layout/LinedList"/>
    <dgm:cxn modelId="{72BBA093-0CB9-4B29-8F37-E33A5C8CC2FC}" type="presParOf" srcId="{AA3292C1-62D3-4782-A324-566F1394A371}" destId="{2B03161B-1B53-4832-91F6-2A81C3E990EC}" srcOrd="8" destOrd="0" presId="urn:microsoft.com/office/officeart/2008/layout/LinedList"/>
    <dgm:cxn modelId="{12BCAC87-7096-40A3-AA3C-64C48E875D5C}" type="presParOf" srcId="{AA3292C1-62D3-4782-A324-566F1394A371}" destId="{A54880E6-5138-4F69-8F91-F70F55A2BABC}" srcOrd="9" destOrd="0" presId="urn:microsoft.com/office/officeart/2008/layout/LinedList"/>
    <dgm:cxn modelId="{6AE5720C-C1D2-4240-84CF-5AAB7F3E8C75}" type="presParOf" srcId="{AA3292C1-62D3-4782-A324-566F1394A371}" destId="{1C988E18-E1B5-4341-875E-4CD40974FE35}" srcOrd="10" destOrd="0" presId="urn:microsoft.com/office/officeart/2008/layout/LinedList"/>
    <dgm:cxn modelId="{1ECE0125-A86A-4F8D-B27C-3799E6222675}" type="presParOf" srcId="{1C988E18-E1B5-4341-875E-4CD40974FE35}" destId="{F386B47B-684E-42AB-97B8-32EF085DAE4A}" srcOrd="0" destOrd="0" presId="urn:microsoft.com/office/officeart/2008/layout/LinedList"/>
    <dgm:cxn modelId="{A4CDD774-91B2-4477-A4FA-8A16EA33790A}" type="presParOf" srcId="{1C988E18-E1B5-4341-875E-4CD40974FE35}" destId="{E4EDEB71-86F2-432E-8E3B-9253D016E6D7}" srcOrd="1" destOrd="0" presId="urn:microsoft.com/office/officeart/2008/layout/LinedList"/>
    <dgm:cxn modelId="{19905225-EA2C-416E-B975-58FD50F6C26E}" type="presParOf" srcId="{1C988E18-E1B5-4341-875E-4CD40974FE35}" destId="{283BC9D1-89AB-48EE-8AF8-8035E425B676}" srcOrd="2" destOrd="0" presId="urn:microsoft.com/office/officeart/2008/layout/LinedList"/>
    <dgm:cxn modelId="{F491F756-56D6-4573-A4E5-B0A3D6287CB3}" type="presParOf" srcId="{AA3292C1-62D3-4782-A324-566F1394A371}" destId="{B9FFF9A7-8754-4039-A083-CAF8ABE1B786}" srcOrd="11" destOrd="0" presId="urn:microsoft.com/office/officeart/2008/layout/LinedList"/>
    <dgm:cxn modelId="{E73B10B1-F3A9-4E1F-8F1C-0A01431478C3}" type="presParOf" srcId="{AA3292C1-62D3-4782-A324-566F1394A371}" destId="{367D7478-F544-4DB9-8294-B3EEEFF5F561}" srcOrd="12" destOrd="0" presId="urn:microsoft.com/office/officeart/2008/layout/LinedList"/>
    <dgm:cxn modelId="{939DA1F9-8F00-4EC2-8924-1F818E50A455}" type="presParOf" srcId="{AA3292C1-62D3-4782-A324-566F1394A371}" destId="{783A4C50-6846-4408-B05D-9C9C917D3048}" srcOrd="13" destOrd="0" presId="urn:microsoft.com/office/officeart/2008/layout/LinedList"/>
    <dgm:cxn modelId="{27183BBB-D0B9-4409-B9AE-DD4517E6332D}" type="presParOf" srcId="{783A4C50-6846-4408-B05D-9C9C917D3048}" destId="{EF306501-993D-46F7-B80A-A262D86C2F6D}" srcOrd="0" destOrd="0" presId="urn:microsoft.com/office/officeart/2008/layout/LinedList"/>
    <dgm:cxn modelId="{2FD7121C-D159-473D-82B4-7B80C14F8D3C}" type="presParOf" srcId="{783A4C50-6846-4408-B05D-9C9C917D3048}" destId="{A644A6A8-B7A1-4173-8A0D-8CECB0DF761C}" srcOrd="1" destOrd="0" presId="urn:microsoft.com/office/officeart/2008/layout/LinedList"/>
    <dgm:cxn modelId="{C90D8D00-890E-454B-BB92-99C088FF2C71}" type="presParOf" srcId="{783A4C50-6846-4408-B05D-9C9C917D3048}" destId="{6CB786D8-214D-437A-8251-15D1CEB1C056}" srcOrd="2" destOrd="0" presId="urn:microsoft.com/office/officeart/2008/layout/LinedList"/>
    <dgm:cxn modelId="{10E49D8F-C267-4B55-A446-E6A5019D34FF}" type="presParOf" srcId="{AA3292C1-62D3-4782-A324-566F1394A371}" destId="{7D295810-5A4A-4180-A9D6-C3B45E6845FD}" srcOrd="14" destOrd="0" presId="urn:microsoft.com/office/officeart/2008/layout/LinedList"/>
    <dgm:cxn modelId="{8501EE67-F7F5-4C3C-BADB-0DD6522A8117}" type="presParOf" srcId="{AA3292C1-62D3-4782-A324-566F1394A371}" destId="{348831A0-8669-44D6-BA9F-52C0F224446B}" srcOrd="15" destOrd="0" presId="urn:microsoft.com/office/officeart/2008/layout/LinedList"/>
    <dgm:cxn modelId="{35F68E92-C972-4409-881B-1C95DA3FD5C5}" type="presParOf" srcId="{AA3292C1-62D3-4782-A324-566F1394A371}" destId="{ADF6BEA1-7B85-44A1-B845-570AB554C137}" srcOrd="16" destOrd="0" presId="urn:microsoft.com/office/officeart/2008/layout/LinedList"/>
    <dgm:cxn modelId="{ED8D3382-3A0D-48D8-B73D-9FCB2EACE13B}" type="presParOf" srcId="{ADF6BEA1-7B85-44A1-B845-570AB554C137}" destId="{0629C861-0166-44EF-A006-9719CD4BC077}" srcOrd="0" destOrd="0" presId="urn:microsoft.com/office/officeart/2008/layout/LinedList"/>
    <dgm:cxn modelId="{6C4D14DA-8FE6-4761-89DF-56810135C505}" type="presParOf" srcId="{ADF6BEA1-7B85-44A1-B845-570AB554C137}" destId="{9D8E5562-BC46-4E6C-A8AB-3A8402F2BD47}" srcOrd="1" destOrd="0" presId="urn:microsoft.com/office/officeart/2008/layout/LinedList"/>
    <dgm:cxn modelId="{3F634EB7-0706-40B2-9E32-6ED0E86557D0}" type="presParOf" srcId="{ADF6BEA1-7B85-44A1-B845-570AB554C137}" destId="{5EC8AB62-97BA-4EE6-9F9C-4D31F48A4C02}" srcOrd="2" destOrd="0" presId="urn:microsoft.com/office/officeart/2008/layout/LinedList"/>
    <dgm:cxn modelId="{A41126F9-E1FD-4122-B795-156351CC3C1A}" type="presParOf" srcId="{AA3292C1-62D3-4782-A324-566F1394A371}" destId="{566EA05A-87DC-495B-92C4-686DAEE7438E}" srcOrd="17" destOrd="0" presId="urn:microsoft.com/office/officeart/2008/layout/LinedList"/>
    <dgm:cxn modelId="{7F17880B-9B04-471E-906C-978EB6DF8480}" type="presParOf" srcId="{AA3292C1-62D3-4782-A324-566F1394A371}" destId="{C9E46A1B-78F7-43F6-8866-1BB66CFD0A6D}" srcOrd="18" destOrd="0" presId="urn:microsoft.com/office/officeart/2008/layout/LinedList"/>
    <dgm:cxn modelId="{380DA35E-05CE-455D-B919-CE8CF9FEC196}" type="presParOf" srcId="{AA3292C1-62D3-4782-A324-566F1394A371}" destId="{554AE213-02C6-4EF2-A3E5-D660D9E8F2B9}" srcOrd="19" destOrd="0" presId="urn:microsoft.com/office/officeart/2008/layout/LinedList"/>
    <dgm:cxn modelId="{20789834-D08A-4BC2-A9E8-428809459B62}" type="presParOf" srcId="{554AE213-02C6-4EF2-A3E5-D660D9E8F2B9}" destId="{BC3126D4-3598-4C9B-A37F-01F48C459BA1}" srcOrd="0" destOrd="0" presId="urn:microsoft.com/office/officeart/2008/layout/LinedList"/>
    <dgm:cxn modelId="{029F4E80-623E-426F-9371-BE3FAC3F78A3}" type="presParOf" srcId="{554AE213-02C6-4EF2-A3E5-D660D9E8F2B9}" destId="{566B41EF-5F70-4B23-9547-11F79C444FF0}" srcOrd="1" destOrd="0" presId="urn:microsoft.com/office/officeart/2008/layout/LinedList"/>
    <dgm:cxn modelId="{C210BD17-8C1A-4377-A01D-727B6AAD5E5D}" type="presParOf" srcId="{554AE213-02C6-4EF2-A3E5-D660D9E8F2B9}" destId="{833F6650-3B4D-4D14-A277-0756C8C9DE72}" srcOrd="2" destOrd="0" presId="urn:microsoft.com/office/officeart/2008/layout/LinedList"/>
    <dgm:cxn modelId="{4FF8B17B-A153-4A8A-ACFC-8C178A029270}" type="presParOf" srcId="{AA3292C1-62D3-4782-A324-566F1394A371}" destId="{CA74A163-9250-4DA9-9DEE-6955E49DDF8F}" srcOrd="20" destOrd="0" presId="urn:microsoft.com/office/officeart/2008/layout/LinedList"/>
    <dgm:cxn modelId="{564AF5C4-A1B1-4205-8A3A-56899C72FBB9}" type="presParOf" srcId="{AA3292C1-62D3-4782-A324-566F1394A371}" destId="{A0EB0ABB-6026-4C8E-9A8F-D0113552E79C}" srcOrd="21" destOrd="0" presId="urn:microsoft.com/office/officeart/2008/layout/LinedList"/>
    <dgm:cxn modelId="{DD6E7F3E-B8A1-4BD1-BE84-BEB48903C767}" type="presParOf" srcId="{AA3292C1-62D3-4782-A324-566F1394A371}" destId="{6CA809BF-D8F6-4154-9383-60DF676FD1EE}" srcOrd="22" destOrd="0" presId="urn:microsoft.com/office/officeart/2008/layout/LinedList"/>
    <dgm:cxn modelId="{922581D6-934E-42F9-B00E-FAE11BED74CD}" type="presParOf" srcId="{6CA809BF-D8F6-4154-9383-60DF676FD1EE}" destId="{D493DAB2-3D5F-44C1-9236-CB8A35D57D51}" srcOrd="0" destOrd="0" presId="urn:microsoft.com/office/officeart/2008/layout/LinedList"/>
    <dgm:cxn modelId="{807A2037-74FF-468F-9138-F60B6EBA4750}" type="presParOf" srcId="{6CA809BF-D8F6-4154-9383-60DF676FD1EE}" destId="{070E751C-D8BC-4AA7-ABA5-AC1F562AD936}" srcOrd="1" destOrd="0" presId="urn:microsoft.com/office/officeart/2008/layout/LinedList"/>
    <dgm:cxn modelId="{9C1DAEA2-9E61-4E7F-8B02-F2F22FE6549D}" type="presParOf" srcId="{6CA809BF-D8F6-4154-9383-60DF676FD1EE}" destId="{A1AA132C-61FA-4640-B37A-902808B991F0}" srcOrd="2" destOrd="0" presId="urn:microsoft.com/office/officeart/2008/layout/LinedList"/>
    <dgm:cxn modelId="{0B99CD29-0464-4FEE-9A9A-811E11531B4A}" type="presParOf" srcId="{AA3292C1-62D3-4782-A324-566F1394A371}" destId="{835BCFEA-54A0-4CEE-8F0D-C4B7D7483F7C}" srcOrd="23" destOrd="0" presId="urn:microsoft.com/office/officeart/2008/layout/LinedList"/>
    <dgm:cxn modelId="{19B517FD-66F8-4D34-91D3-C560DCE2C5ED}" type="presParOf" srcId="{AA3292C1-62D3-4782-A324-566F1394A371}" destId="{34C61D53-C698-41CB-ADB0-35BA8D691484}" srcOrd="24" destOrd="0" presId="urn:microsoft.com/office/officeart/2008/layout/LinedList"/>
    <dgm:cxn modelId="{C1F4C64F-3FDF-4E7F-A49A-DE6A7904197F}" type="presParOf" srcId="{AA3292C1-62D3-4782-A324-566F1394A371}" destId="{CD2EF55A-303A-4AF3-A997-FA5C0ECE7D8A}" srcOrd="25" destOrd="0" presId="urn:microsoft.com/office/officeart/2008/layout/LinedList"/>
    <dgm:cxn modelId="{328E31E3-8393-47EC-84B7-59D7213A3438}" type="presParOf" srcId="{CD2EF55A-303A-4AF3-A997-FA5C0ECE7D8A}" destId="{C04F7594-9C17-434E-A1E4-1C8D6089012D}" srcOrd="0" destOrd="0" presId="urn:microsoft.com/office/officeart/2008/layout/LinedList"/>
    <dgm:cxn modelId="{7C168F35-C635-4A35-AFFD-4CE5F6AEB1EA}" type="presParOf" srcId="{CD2EF55A-303A-4AF3-A997-FA5C0ECE7D8A}" destId="{D05EAF6B-6D13-460C-B38D-A266AF55DA95}" srcOrd="1" destOrd="0" presId="urn:microsoft.com/office/officeart/2008/layout/LinedList"/>
    <dgm:cxn modelId="{064DF2C8-4767-4C8C-8579-3AAD0189D462}" type="presParOf" srcId="{CD2EF55A-303A-4AF3-A997-FA5C0ECE7D8A}" destId="{70B6A6C0-4947-4A87-96B5-AECD06871C2A}" srcOrd="2" destOrd="0" presId="urn:microsoft.com/office/officeart/2008/layout/LinedList"/>
    <dgm:cxn modelId="{B7893E41-03F0-46B4-975E-ECB2CD5F14C8}" type="presParOf" srcId="{AA3292C1-62D3-4782-A324-566F1394A371}" destId="{70651434-6B61-4CCC-B9DD-361EF563AA32}" srcOrd="26" destOrd="0" presId="urn:microsoft.com/office/officeart/2008/layout/LinedList"/>
    <dgm:cxn modelId="{C6FA3647-3515-4A79-BC8B-CE161294B76D}" type="presParOf" srcId="{AA3292C1-62D3-4782-A324-566F1394A371}" destId="{CE7FFD62-E08C-4D62-80B4-685AAB8E177C}" srcOrd="27" destOrd="0" presId="urn:microsoft.com/office/officeart/2008/layout/LinedList"/>
    <dgm:cxn modelId="{B3B2CC37-1FFD-49C6-AE22-E2E70E522205}" type="presParOf" srcId="{AA3292C1-62D3-4782-A324-566F1394A371}" destId="{EE1B57E2-EC17-4A5E-A662-457F29B97493}" srcOrd="28" destOrd="0" presId="urn:microsoft.com/office/officeart/2008/layout/LinedList"/>
    <dgm:cxn modelId="{4F144C5C-340C-4F4A-BE07-FB6AF069DDD1}" type="presParOf" srcId="{EE1B57E2-EC17-4A5E-A662-457F29B97493}" destId="{4484D9BD-8A1D-4AC3-A6F2-CEDF960EB62F}" srcOrd="0" destOrd="0" presId="urn:microsoft.com/office/officeart/2008/layout/LinedList"/>
    <dgm:cxn modelId="{338E6542-AADB-4B6F-BFD0-A2CF4B91FC52}" type="presParOf" srcId="{EE1B57E2-EC17-4A5E-A662-457F29B97493}" destId="{AB211CCB-BC06-44E4-ABF2-1D2FA787435C}" srcOrd="1" destOrd="0" presId="urn:microsoft.com/office/officeart/2008/layout/LinedList"/>
    <dgm:cxn modelId="{D4616711-E227-42AB-AC30-CB6A36538C9E}" type="presParOf" srcId="{EE1B57E2-EC17-4A5E-A662-457F29B97493}" destId="{65EEFB45-092F-4C12-8917-E84256228D1C}" srcOrd="2" destOrd="0" presId="urn:microsoft.com/office/officeart/2008/layout/LinedList"/>
    <dgm:cxn modelId="{6DB46F76-E945-4DDE-87FA-C3161A4AAFB0}" type="presParOf" srcId="{AA3292C1-62D3-4782-A324-566F1394A371}" destId="{1AA05036-EB52-48A1-B1C4-F98E68DEE5FC}" srcOrd="29" destOrd="0" presId="urn:microsoft.com/office/officeart/2008/layout/LinedList"/>
    <dgm:cxn modelId="{9044B02D-153E-4F13-B855-9B2480BD1658}" type="presParOf" srcId="{AA3292C1-62D3-4782-A324-566F1394A371}" destId="{49653F6C-BB36-4A6C-A64B-2BD535BA0EEE}" srcOrd="30" destOrd="0" presId="urn:microsoft.com/office/officeart/2008/layout/LinedList"/>
    <dgm:cxn modelId="{41938B0E-F4E7-411B-A6DD-14B58EF7091B}" type="presParOf" srcId="{AA3292C1-62D3-4782-A324-566F1394A371}" destId="{C1966139-0FB7-4916-9F42-BB33B947F647}" srcOrd="31" destOrd="0" presId="urn:microsoft.com/office/officeart/2008/layout/LinedList"/>
    <dgm:cxn modelId="{73994A11-079F-462D-98A3-88D1ABC4264F}" type="presParOf" srcId="{C1966139-0FB7-4916-9F42-BB33B947F647}" destId="{EA028FA1-F811-48F7-8540-9DD1C0EFA76F}" srcOrd="0" destOrd="0" presId="urn:microsoft.com/office/officeart/2008/layout/LinedList"/>
    <dgm:cxn modelId="{FC8412A5-68EF-44FF-ABC2-FC19DE30B6CE}" type="presParOf" srcId="{C1966139-0FB7-4916-9F42-BB33B947F647}" destId="{102BEBBC-228C-4E11-82FB-8E005B387930}" srcOrd="1" destOrd="0" presId="urn:microsoft.com/office/officeart/2008/layout/LinedList"/>
    <dgm:cxn modelId="{4B4779D2-6AA1-4194-9B17-58CE9081D332}" type="presParOf" srcId="{C1966139-0FB7-4916-9F42-BB33B947F647}" destId="{ADE1FB4C-3584-4121-A386-3233A4939763}" srcOrd="2" destOrd="0" presId="urn:microsoft.com/office/officeart/2008/layout/LinedList"/>
    <dgm:cxn modelId="{E03F1FAD-3C09-4997-AC50-BF668DC73826}" type="presParOf" srcId="{AA3292C1-62D3-4782-A324-566F1394A371}" destId="{A0351161-BADE-4930-A366-BC2F623397DE}" srcOrd="32" destOrd="0" presId="urn:microsoft.com/office/officeart/2008/layout/LinedList"/>
    <dgm:cxn modelId="{6D38262E-503A-4A3D-AE4E-DA089CE0ED34}" type="presParOf" srcId="{AA3292C1-62D3-4782-A324-566F1394A371}" destId="{2427855A-4D26-4072-BE80-809B6816D6AD}" srcOrd="33" destOrd="0" presId="urn:microsoft.com/office/officeart/2008/layout/LinedList"/>
    <dgm:cxn modelId="{87172C02-21D1-4783-B917-5A194F611CA0}" type="presParOf" srcId="{AA3292C1-62D3-4782-A324-566F1394A371}" destId="{36BCA676-D3B8-45C2-B10A-35FAAF92188C}" srcOrd="34" destOrd="0" presId="urn:microsoft.com/office/officeart/2008/layout/LinedList"/>
    <dgm:cxn modelId="{9D51DD74-28D6-4E42-9392-F6B0768A35C3}" type="presParOf" srcId="{36BCA676-D3B8-45C2-B10A-35FAAF92188C}" destId="{E8360602-5906-4998-BB96-26368590C469}" srcOrd="0" destOrd="0" presId="urn:microsoft.com/office/officeart/2008/layout/LinedList"/>
    <dgm:cxn modelId="{B9CE9A04-6293-4BBC-9556-F9F25C012448}" type="presParOf" srcId="{36BCA676-D3B8-45C2-B10A-35FAAF92188C}" destId="{E8B316C7-973C-4BED-94A1-04193AD85980}" srcOrd="1" destOrd="0" presId="urn:microsoft.com/office/officeart/2008/layout/LinedList"/>
    <dgm:cxn modelId="{D02509DF-207E-4FB4-A2E5-EF35277CC6C5}" type="presParOf" srcId="{36BCA676-D3B8-45C2-B10A-35FAAF92188C}" destId="{6DC943D0-4DE6-4C66-9806-34E9159B987B}" srcOrd="2" destOrd="0" presId="urn:microsoft.com/office/officeart/2008/layout/LinedList"/>
    <dgm:cxn modelId="{09AEEF5B-9D6F-4166-B40B-51DE3EF041A1}" type="presParOf" srcId="{AA3292C1-62D3-4782-A324-566F1394A371}" destId="{3DBD9A83-C907-456E-8F84-7D3D968233B6}" srcOrd="35" destOrd="0" presId="urn:microsoft.com/office/officeart/2008/layout/LinedList"/>
    <dgm:cxn modelId="{B110D2D8-F9C8-4A33-83FE-CF4634C3995E}" type="presParOf" srcId="{AA3292C1-62D3-4782-A324-566F1394A371}" destId="{4DDA5E88-60D2-49DE-94C0-B8EBD6BBAA6A}" srcOrd="36" destOrd="0" presId="urn:microsoft.com/office/officeart/2008/layout/LinedList"/>
    <dgm:cxn modelId="{2D5D7E8D-9E64-4175-8484-0198CD47C78F}" type="presParOf" srcId="{AA3292C1-62D3-4782-A324-566F1394A371}" destId="{E85D229D-AFD8-4998-9B89-EF2EBCB12A14}" srcOrd="37" destOrd="0" presId="urn:microsoft.com/office/officeart/2008/layout/LinedList"/>
    <dgm:cxn modelId="{ED217278-EDB9-4041-8E67-8B3444F5D919}" type="presParOf" srcId="{E85D229D-AFD8-4998-9B89-EF2EBCB12A14}" destId="{C994F669-A584-4F1E-B251-59D662822C79}" srcOrd="0" destOrd="0" presId="urn:microsoft.com/office/officeart/2008/layout/LinedList"/>
    <dgm:cxn modelId="{FE8861E0-7395-46F3-844B-911291211E66}" type="presParOf" srcId="{E85D229D-AFD8-4998-9B89-EF2EBCB12A14}" destId="{929897AB-F8E4-4BCA-9C15-78C641086DFA}" srcOrd="1" destOrd="0" presId="urn:microsoft.com/office/officeart/2008/layout/LinedList"/>
    <dgm:cxn modelId="{E3D6E744-2BBC-4D71-944C-BE92863FF5FB}" type="presParOf" srcId="{E85D229D-AFD8-4998-9B89-EF2EBCB12A14}" destId="{BB69DD1A-2E03-4309-9991-31201D9D43ED}" srcOrd="2" destOrd="0" presId="urn:microsoft.com/office/officeart/2008/layout/LinedList"/>
    <dgm:cxn modelId="{E0C1E83A-CAC4-462D-BECC-AE51300C7311}" type="presParOf" srcId="{AA3292C1-62D3-4782-A324-566F1394A371}" destId="{2BADB792-DB8B-498F-B9CC-8FB7DE428435}" srcOrd="38" destOrd="0" presId="urn:microsoft.com/office/officeart/2008/layout/LinedList"/>
    <dgm:cxn modelId="{FFE2D8B4-F95C-4C46-8A64-20C5BDA48509}" type="presParOf" srcId="{AA3292C1-62D3-4782-A324-566F1394A371}" destId="{B5F6EC90-884C-4827-8B0A-BC90C2F6B821}" srcOrd="3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6AF65B3-143F-4544-9B56-4F696630ADF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554785-8B97-41F9-B653-1242CF7D760E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/>
              </a:solidFill>
            </a:rPr>
            <a:t>Bacon</a:t>
          </a:r>
          <a:endParaRPr lang="en-US" sz="1600" dirty="0">
            <a:solidFill>
              <a:schemeClr val="tx1"/>
            </a:solidFill>
          </a:endParaRPr>
        </a:p>
      </dgm:t>
    </dgm:pt>
    <dgm:pt modelId="{BA194166-851B-40AF-8EED-AD467FF510BE}" type="parTrans" cxnId="{963653B2-E600-4A76-A8F7-4E06A3A1F5D5}">
      <dgm:prSet/>
      <dgm:spPr/>
      <dgm:t>
        <a:bodyPr/>
        <a:lstStyle/>
        <a:p>
          <a:endParaRPr lang="en-US"/>
        </a:p>
      </dgm:t>
    </dgm:pt>
    <dgm:pt modelId="{843D6AB9-A845-4687-97E9-4E44A97B042D}" type="sibTrans" cxnId="{963653B2-E600-4A76-A8F7-4E06A3A1F5D5}">
      <dgm:prSet/>
      <dgm:spPr/>
      <dgm:t>
        <a:bodyPr/>
        <a:lstStyle/>
        <a:p>
          <a:endParaRPr lang="en-US"/>
        </a:p>
      </dgm:t>
    </dgm:pt>
    <dgm:pt modelId="{CE404493-967D-4BF3-BB20-3EE66531C5AF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0000"/>
              </a:solidFill>
            </a:rPr>
            <a:t>DO NOT </a:t>
          </a:r>
          <a:r>
            <a:rPr lang="en-US" sz="3600" dirty="0" smtClean="0">
              <a:solidFill>
                <a:srgbClr val="FF0000"/>
              </a:solidFill>
            </a:rPr>
            <a:t>include</a:t>
          </a:r>
          <a:endParaRPr lang="en-US" sz="3600" dirty="0">
            <a:solidFill>
              <a:srgbClr val="FF0000"/>
            </a:solidFill>
          </a:endParaRPr>
        </a:p>
      </dgm:t>
    </dgm:pt>
    <dgm:pt modelId="{147D1098-41CB-41D5-8238-77F94E4C4F56}" type="parTrans" cxnId="{A6FC34CF-13FC-4769-98E3-ADBA921DFC6C}">
      <dgm:prSet/>
      <dgm:spPr/>
      <dgm:t>
        <a:bodyPr/>
        <a:lstStyle/>
        <a:p>
          <a:endParaRPr lang="en-US"/>
        </a:p>
      </dgm:t>
    </dgm:pt>
    <dgm:pt modelId="{B405F301-52B5-46ED-B98D-9010B6606041}" type="sibTrans" cxnId="{A6FC34CF-13FC-4769-98E3-ADBA921DFC6C}">
      <dgm:prSet/>
      <dgm:spPr/>
      <dgm:t>
        <a:bodyPr/>
        <a:lstStyle/>
        <a:p>
          <a:endParaRPr lang="en-US"/>
        </a:p>
      </dgm:t>
    </dgm:pt>
    <dgm:pt modelId="{2A1FA42D-5E89-4FB7-BF46-8B105DA2FCE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Corn</a:t>
          </a:r>
          <a:endParaRPr lang="en-US" dirty="0">
            <a:solidFill>
              <a:schemeClr val="tx1"/>
            </a:solidFill>
          </a:endParaRPr>
        </a:p>
      </dgm:t>
    </dgm:pt>
    <dgm:pt modelId="{92878333-4200-4E7F-B865-15CB176419CE}" type="parTrans" cxnId="{1EF9C02F-D8F1-4636-ACA4-4D9E113A8739}">
      <dgm:prSet/>
      <dgm:spPr/>
      <dgm:t>
        <a:bodyPr/>
        <a:lstStyle/>
        <a:p>
          <a:endParaRPr lang="en-US"/>
        </a:p>
      </dgm:t>
    </dgm:pt>
    <dgm:pt modelId="{947EB5A5-CFCE-4F0A-8FE1-FFBE04D6580A}" type="sibTrans" cxnId="{1EF9C02F-D8F1-4636-ACA4-4D9E113A8739}">
      <dgm:prSet/>
      <dgm:spPr/>
      <dgm:t>
        <a:bodyPr/>
        <a:lstStyle/>
        <a:p>
          <a:endParaRPr lang="en-US"/>
        </a:p>
      </dgm:t>
    </dgm:pt>
    <dgm:pt modelId="{73B567EF-EB93-426A-BDBA-DEF02902C99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Clams</a:t>
          </a:r>
          <a:endParaRPr lang="en-US" dirty="0">
            <a:solidFill>
              <a:schemeClr val="tx1"/>
            </a:solidFill>
          </a:endParaRPr>
        </a:p>
      </dgm:t>
    </dgm:pt>
    <dgm:pt modelId="{4695F0F0-1BE8-40BE-9A0D-9773A6B532E4}" type="parTrans" cxnId="{F8D8FD68-9E3C-4B4F-A777-67F1D398A309}">
      <dgm:prSet/>
      <dgm:spPr/>
      <dgm:t>
        <a:bodyPr/>
        <a:lstStyle/>
        <a:p>
          <a:endParaRPr lang="en-US"/>
        </a:p>
      </dgm:t>
    </dgm:pt>
    <dgm:pt modelId="{FB51509B-C3ED-4B02-B7F9-D63EE78D714B}" type="sibTrans" cxnId="{F8D8FD68-9E3C-4B4F-A777-67F1D398A309}">
      <dgm:prSet/>
      <dgm:spPr/>
      <dgm:t>
        <a:bodyPr/>
        <a:lstStyle/>
        <a:p>
          <a:endParaRPr lang="en-US"/>
        </a:p>
      </dgm:t>
    </dgm:pt>
    <dgm:pt modelId="{A5C29E4F-1241-4E38-BDC2-40C3608F29D5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Grapes</a:t>
          </a:r>
          <a:endParaRPr lang="en-US" dirty="0">
            <a:solidFill>
              <a:schemeClr val="tx1"/>
            </a:solidFill>
          </a:endParaRPr>
        </a:p>
      </dgm:t>
    </dgm:pt>
    <dgm:pt modelId="{E255ED50-0D1B-4074-9316-2952F0B579DD}" type="parTrans" cxnId="{C97C2771-D90A-47C6-85C2-214466BDFADE}">
      <dgm:prSet/>
      <dgm:spPr/>
      <dgm:t>
        <a:bodyPr/>
        <a:lstStyle/>
        <a:p>
          <a:endParaRPr lang="en-US"/>
        </a:p>
      </dgm:t>
    </dgm:pt>
    <dgm:pt modelId="{3EAF2FB6-7109-4A86-9368-8D196BC48C5B}" type="sibTrans" cxnId="{C97C2771-D90A-47C6-85C2-214466BDFADE}">
      <dgm:prSet/>
      <dgm:spPr/>
      <dgm:t>
        <a:bodyPr/>
        <a:lstStyle/>
        <a:p>
          <a:endParaRPr lang="en-US"/>
        </a:p>
      </dgm:t>
    </dgm:pt>
    <dgm:pt modelId="{E034E006-03C9-4C23-8358-45F0954F7286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Tough, stringy fruit     (e.g. pineapple)</a:t>
          </a:r>
          <a:endParaRPr lang="en-US" dirty="0" smtClean="0">
            <a:solidFill>
              <a:schemeClr val="tx1"/>
            </a:solidFill>
          </a:endParaRPr>
        </a:p>
      </dgm:t>
    </dgm:pt>
    <dgm:pt modelId="{7D8C7A4C-DBF8-45C2-A0F3-C83B814EBE31}" type="parTrans" cxnId="{0CC504A2-3E45-49F0-9F1A-E25E4D8C027F}">
      <dgm:prSet/>
      <dgm:spPr/>
      <dgm:t>
        <a:bodyPr/>
        <a:lstStyle/>
        <a:p>
          <a:endParaRPr lang="en-US"/>
        </a:p>
      </dgm:t>
    </dgm:pt>
    <dgm:pt modelId="{AD8FB84E-4C01-44F3-A8C6-0AAF4F827799}" type="sibTrans" cxnId="{0CC504A2-3E45-49F0-9F1A-E25E4D8C027F}">
      <dgm:prSet/>
      <dgm:spPr/>
      <dgm:t>
        <a:bodyPr/>
        <a:lstStyle/>
        <a:p>
          <a:endParaRPr lang="en-US"/>
        </a:p>
      </dgm:t>
    </dgm:pt>
    <dgm:pt modelId="{AA8E8EFA-82BC-41BC-802D-FF1C7056695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Nuts</a:t>
          </a:r>
          <a:endParaRPr lang="en-US" dirty="0">
            <a:solidFill>
              <a:schemeClr val="tx1"/>
            </a:solidFill>
          </a:endParaRPr>
        </a:p>
      </dgm:t>
    </dgm:pt>
    <dgm:pt modelId="{53FF0359-68B9-40B8-8483-A79D1057676A}" type="parTrans" cxnId="{17C700C8-EC38-4E88-9501-9CBFAD8CE16F}">
      <dgm:prSet/>
      <dgm:spPr/>
      <dgm:t>
        <a:bodyPr/>
        <a:lstStyle/>
        <a:p>
          <a:endParaRPr lang="en-US"/>
        </a:p>
      </dgm:t>
    </dgm:pt>
    <dgm:pt modelId="{707C4D74-5853-47FF-B8ED-4729D318DC58}" type="sibTrans" cxnId="{17C700C8-EC38-4E88-9501-9CBFAD8CE16F}">
      <dgm:prSet/>
      <dgm:spPr/>
      <dgm:t>
        <a:bodyPr/>
        <a:lstStyle/>
        <a:p>
          <a:endParaRPr lang="en-US"/>
        </a:p>
      </dgm:t>
    </dgm:pt>
    <dgm:pt modelId="{AF77228C-931B-47E5-BCF5-2FE436F6E29C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Large or hard seeds (e.g. raspberries, poppy seeds, sunflower seeds)</a:t>
          </a:r>
        </a:p>
      </dgm:t>
    </dgm:pt>
    <dgm:pt modelId="{6DCA1C36-E9B7-4C18-8D14-EA5D6E5154A9}" type="parTrans" cxnId="{4821E244-7A31-49E7-9AB2-118D0FFBF780}">
      <dgm:prSet/>
      <dgm:spPr/>
      <dgm:t>
        <a:bodyPr/>
        <a:lstStyle/>
        <a:p>
          <a:endParaRPr lang="en-US"/>
        </a:p>
      </dgm:t>
    </dgm:pt>
    <dgm:pt modelId="{92A7B7D5-9987-49B1-B3FD-5C0468C7AF8B}" type="sibTrans" cxnId="{4821E244-7A31-49E7-9AB2-118D0FFBF780}">
      <dgm:prSet/>
      <dgm:spPr/>
      <dgm:t>
        <a:bodyPr/>
        <a:lstStyle/>
        <a:p>
          <a:endParaRPr lang="en-US"/>
        </a:p>
      </dgm:t>
    </dgm:pt>
    <dgm:pt modelId="{27705771-F7F8-4B2B-869E-1FE964838008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Raisins or dried fruit</a:t>
          </a:r>
          <a:endParaRPr lang="en-US" dirty="0">
            <a:solidFill>
              <a:schemeClr val="tx1"/>
            </a:solidFill>
          </a:endParaRPr>
        </a:p>
      </dgm:t>
    </dgm:pt>
    <dgm:pt modelId="{6501F349-910B-441A-A1E2-92C968B580AB}" type="parTrans" cxnId="{5E599956-7073-4977-BDE0-3020CA56B023}">
      <dgm:prSet/>
      <dgm:spPr/>
      <dgm:t>
        <a:bodyPr/>
        <a:lstStyle/>
        <a:p>
          <a:endParaRPr lang="en-US"/>
        </a:p>
      </dgm:t>
    </dgm:pt>
    <dgm:pt modelId="{9197F28A-5382-44D3-B82A-4ED297628986}" type="sibTrans" cxnId="{5E599956-7073-4977-BDE0-3020CA56B023}">
      <dgm:prSet/>
      <dgm:spPr/>
      <dgm:t>
        <a:bodyPr/>
        <a:lstStyle/>
        <a:p>
          <a:endParaRPr lang="en-US"/>
        </a:p>
      </dgm:t>
    </dgm:pt>
    <dgm:pt modelId="{321EB02B-8EE2-4B65-8B2E-2249D6DAC1A1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Sprinkles</a:t>
          </a:r>
          <a:endParaRPr lang="en-US" dirty="0">
            <a:solidFill>
              <a:schemeClr val="tx1"/>
            </a:solidFill>
          </a:endParaRPr>
        </a:p>
      </dgm:t>
    </dgm:pt>
    <dgm:pt modelId="{9830728E-0817-4011-95ED-515E0D9CDC84}" type="parTrans" cxnId="{506486D3-9941-448D-A02C-888013649152}">
      <dgm:prSet/>
      <dgm:spPr/>
      <dgm:t>
        <a:bodyPr/>
        <a:lstStyle/>
        <a:p>
          <a:endParaRPr lang="en-US"/>
        </a:p>
      </dgm:t>
    </dgm:pt>
    <dgm:pt modelId="{161CA022-A3E0-44C8-91B2-CC0881265D78}" type="sibTrans" cxnId="{506486D3-9941-448D-A02C-888013649152}">
      <dgm:prSet/>
      <dgm:spPr/>
      <dgm:t>
        <a:bodyPr/>
        <a:lstStyle/>
        <a:p>
          <a:endParaRPr lang="en-US"/>
        </a:p>
      </dgm:t>
    </dgm:pt>
    <dgm:pt modelId="{D470CDA6-45E1-47B5-851A-1ABB6DCC3582}">
      <dgm:prSet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Coconut</a:t>
          </a:r>
          <a:endParaRPr lang="en-US" dirty="0" smtClean="0">
            <a:solidFill>
              <a:schemeClr val="tx1"/>
            </a:solidFill>
          </a:endParaRPr>
        </a:p>
      </dgm:t>
    </dgm:pt>
    <dgm:pt modelId="{E41ED2EC-3C3E-416C-B108-8395CF2A5F93}" type="parTrans" cxnId="{765B5471-51A8-4347-B341-B135BD525FA4}">
      <dgm:prSet/>
      <dgm:spPr/>
      <dgm:t>
        <a:bodyPr/>
        <a:lstStyle/>
        <a:p>
          <a:endParaRPr lang="en-US"/>
        </a:p>
      </dgm:t>
    </dgm:pt>
    <dgm:pt modelId="{FF74BAD7-01DB-4CA2-8918-37CFDBBB6F13}" type="sibTrans" cxnId="{765B5471-51A8-4347-B341-B135BD525FA4}">
      <dgm:prSet/>
      <dgm:spPr/>
      <dgm:t>
        <a:bodyPr/>
        <a:lstStyle/>
        <a:p>
          <a:endParaRPr lang="en-US"/>
        </a:p>
      </dgm:t>
    </dgm:pt>
    <dgm:pt modelId="{9E96EBC3-69F1-4913-97BD-D45913CA54A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Hard Chocolate Chips</a:t>
          </a:r>
          <a:endParaRPr lang="en-US" dirty="0">
            <a:solidFill>
              <a:schemeClr val="tx1"/>
            </a:solidFill>
          </a:endParaRPr>
        </a:p>
      </dgm:t>
    </dgm:pt>
    <dgm:pt modelId="{C7F94DEB-8A9F-44A5-920B-EBAA240E3706}" type="parTrans" cxnId="{44147578-8D3E-455B-A1B6-34D941A373EF}">
      <dgm:prSet/>
      <dgm:spPr/>
      <dgm:t>
        <a:bodyPr/>
        <a:lstStyle/>
        <a:p>
          <a:endParaRPr lang="en-US"/>
        </a:p>
      </dgm:t>
    </dgm:pt>
    <dgm:pt modelId="{47897071-4F98-4FA8-B3A4-55353B32DEAA}" type="sibTrans" cxnId="{44147578-8D3E-455B-A1B6-34D941A373EF}">
      <dgm:prSet/>
      <dgm:spPr/>
      <dgm:t>
        <a:bodyPr/>
        <a:lstStyle/>
        <a:p>
          <a:endParaRPr lang="en-US"/>
        </a:p>
      </dgm:t>
    </dgm:pt>
    <dgm:pt modelId="{70537287-6168-4A0F-BCBE-36152E8C8B0A}" type="pres">
      <dgm:prSet presAssocID="{E6AF65B3-143F-4544-9B56-4F696630ADF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ACA205-EDF1-4E79-83B1-976F0B077A56}" type="pres">
      <dgm:prSet presAssocID="{CE404493-967D-4BF3-BB20-3EE66531C5AF}" presName="thickLine" presStyleLbl="alignNode1" presStyleIdx="0" presStyleCnt="1"/>
      <dgm:spPr/>
    </dgm:pt>
    <dgm:pt modelId="{B00C12CA-CDD5-48AE-829C-26C5904A4655}" type="pres">
      <dgm:prSet presAssocID="{CE404493-967D-4BF3-BB20-3EE66531C5AF}" presName="horz1" presStyleCnt="0"/>
      <dgm:spPr/>
    </dgm:pt>
    <dgm:pt modelId="{853610B3-FADD-4080-9FCF-2C6241D61672}" type="pres">
      <dgm:prSet presAssocID="{CE404493-967D-4BF3-BB20-3EE66531C5AF}" presName="tx1" presStyleLbl="revTx" presStyleIdx="0" presStyleCnt="12"/>
      <dgm:spPr/>
      <dgm:t>
        <a:bodyPr/>
        <a:lstStyle/>
        <a:p>
          <a:endParaRPr lang="en-US"/>
        </a:p>
      </dgm:t>
    </dgm:pt>
    <dgm:pt modelId="{AA3292C1-62D3-4782-A324-566F1394A371}" type="pres">
      <dgm:prSet presAssocID="{CE404493-967D-4BF3-BB20-3EE66531C5AF}" presName="vert1" presStyleCnt="0"/>
      <dgm:spPr/>
    </dgm:pt>
    <dgm:pt modelId="{EE90D236-A03D-4638-8204-DEE26093C588}" type="pres">
      <dgm:prSet presAssocID="{1A554785-8B97-41F9-B653-1242CF7D760E}" presName="vertSpace2a" presStyleCnt="0"/>
      <dgm:spPr/>
    </dgm:pt>
    <dgm:pt modelId="{3B529BD2-85DF-464E-B2A3-F8591725AF3C}" type="pres">
      <dgm:prSet presAssocID="{1A554785-8B97-41F9-B653-1242CF7D760E}" presName="horz2" presStyleCnt="0"/>
      <dgm:spPr/>
    </dgm:pt>
    <dgm:pt modelId="{178B30D8-3899-4591-A44B-72E2F279D4E2}" type="pres">
      <dgm:prSet presAssocID="{1A554785-8B97-41F9-B653-1242CF7D760E}" presName="horzSpace2" presStyleCnt="0"/>
      <dgm:spPr/>
    </dgm:pt>
    <dgm:pt modelId="{735DC8CD-A5A5-4AEC-8173-4DE06123EEE8}" type="pres">
      <dgm:prSet presAssocID="{1A554785-8B97-41F9-B653-1242CF7D760E}" presName="tx2" presStyleLbl="revTx" presStyleIdx="1" presStyleCnt="12"/>
      <dgm:spPr/>
      <dgm:t>
        <a:bodyPr/>
        <a:lstStyle/>
        <a:p>
          <a:endParaRPr lang="en-US"/>
        </a:p>
      </dgm:t>
    </dgm:pt>
    <dgm:pt modelId="{B9D1CAA1-4F43-47CE-B276-7B4AC4695A93}" type="pres">
      <dgm:prSet presAssocID="{1A554785-8B97-41F9-B653-1242CF7D760E}" presName="vert2" presStyleCnt="0"/>
      <dgm:spPr/>
    </dgm:pt>
    <dgm:pt modelId="{8CC0CA38-F861-4DCA-8831-C46F71B6B783}" type="pres">
      <dgm:prSet presAssocID="{1A554785-8B97-41F9-B653-1242CF7D760E}" presName="thinLine2b" presStyleLbl="callout" presStyleIdx="0" presStyleCnt="11"/>
      <dgm:spPr/>
    </dgm:pt>
    <dgm:pt modelId="{0C4DE93D-8D47-4821-8195-0AA00C405EC5}" type="pres">
      <dgm:prSet presAssocID="{1A554785-8B97-41F9-B653-1242CF7D760E}" presName="vertSpace2b" presStyleCnt="0"/>
      <dgm:spPr/>
    </dgm:pt>
    <dgm:pt modelId="{29373622-2954-447E-9342-D7478BB14AD6}" type="pres">
      <dgm:prSet presAssocID="{2A1FA42D-5E89-4FB7-BF46-8B105DA2FCE6}" presName="horz2" presStyleCnt="0"/>
      <dgm:spPr/>
    </dgm:pt>
    <dgm:pt modelId="{9939173F-69AC-4FEE-83BA-083BC81A4172}" type="pres">
      <dgm:prSet presAssocID="{2A1FA42D-5E89-4FB7-BF46-8B105DA2FCE6}" presName="horzSpace2" presStyleCnt="0"/>
      <dgm:spPr/>
    </dgm:pt>
    <dgm:pt modelId="{5BA69906-CC01-4C1F-A170-4FD1649F7192}" type="pres">
      <dgm:prSet presAssocID="{2A1FA42D-5E89-4FB7-BF46-8B105DA2FCE6}" presName="tx2" presStyleLbl="revTx" presStyleIdx="2" presStyleCnt="12"/>
      <dgm:spPr/>
      <dgm:t>
        <a:bodyPr/>
        <a:lstStyle/>
        <a:p>
          <a:endParaRPr lang="en-US"/>
        </a:p>
      </dgm:t>
    </dgm:pt>
    <dgm:pt modelId="{0D53188E-FBAF-473F-B9DC-DF46AD4B3761}" type="pres">
      <dgm:prSet presAssocID="{2A1FA42D-5E89-4FB7-BF46-8B105DA2FCE6}" presName="vert2" presStyleCnt="0"/>
      <dgm:spPr/>
    </dgm:pt>
    <dgm:pt modelId="{90888F19-A08C-4FD9-BA9F-B60957B229F3}" type="pres">
      <dgm:prSet presAssocID="{2A1FA42D-5E89-4FB7-BF46-8B105DA2FCE6}" presName="thinLine2b" presStyleLbl="callout" presStyleIdx="1" presStyleCnt="11"/>
      <dgm:spPr/>
    </dgm:pt>
    <dgm:pt modelId="{FC4C5E30-3A31-4FBA-9CAE-F82031AD678D}" type="pres">
      <dgm:prSet presAssocID="{2A1FA42D-5E89-4FB7-BF46-8B105DA2FCE6}" presName="vertSpace2b" presStyleCnt="0"/>
      <dgm:spPr/>
    </dgm:pt>
    <dgm:pt modelId="{B4CA4480-6769-4306-9727-53236D4484D4}" type="pres">
      <dgm:prSet presAssocID="{73B567EF-EB93-426A-BDBA-DEF02902C997}" presName="horz2" presStyleCnt="0"/>
      <dgm:spPr/>
    </dgm:pt>
    <dgm:pt modelId="{EFC34DB3-14D0-4F5F-9A2B-6A27F182081D}" type="pres">
      <dgm:prSet presAssocID="{73B567EF-EB93-426A-BDBA-DEF02902C997}" presName="horzSpace2" presStyleCnt="0"/>
      <dgm:spPr/>
    </dgm:pt>
    <dgm:pt modelId="{A99E70DA-22E8-4E7A-973D-7C9DE7D4C8B6}" type="pres">
      <dgm:prSet presAssocID="{73B567EF-EB93-426A-BDBA-DEF02902C997}" presName="tx2" presStyleLbl="revTx" presStyleIdx="3" presStyleCnt="12"/>
      <dgm:spPr/>
      <dgm:t>
        <a:bodyPr/>
        <a:lstStyle/>
        <a:p>
          <a:endParaRPr lang="en-US"/>
        </a:p>
      </dgm:t>
    </dgm:pt>
    <dgm:pt modelId="{4327A61B-0996-4781-B5D8-7FC18740CEE2}" type="pres">
      <dgm:prSet presAssocID="{73B567EF-EB93-426A-BDBA-DEF02902C997}" presName="vert2" presStyleCnt="0"/>
      <dgm:spPr/>
    </dgm:pt>
    <dgm:pt modelId="{12C01A55-7B23-4508-87AC-A33F1EE4CE48}" type="pres">
      <dgm:prSet presAssocID="{73B567EF-EB93-426A-BDBA-DEF02902C997}" presName="thinLine2b" presStyleLbl="callout" presStyleIdx="2" presStyleCnt="11"/>
      <dgm:spPr/>
    </dgm:pt>
    <dgm:pt modelId="{1AFCF75C-7634-41E7-9613-B1DC22A2B880}" type="pres">
      <dgm:prSet presAssocID="{73B567EF-EB93-426A-BDBA-DEF02902C997}" presName="vertSpace2b" presStyleCnt="0"/>
      <dgm:spPr/>
    </dgm:pt>
    <dgm:pt modelId="{89222D0A-07E3-4812-A111-35EC481727F0}" type="pres">
      <dgm:prSet presAssocID="{A5C29E4F-1241-4E38-BDC2-40C3608F29D5}" presName="horz2" presStyleCnt="0"/>
      <dgm:spPr/>
    </dgm:pt>
    <dgm:pt modelId="{BC934912-0E8C-4927-A0AB-96CE18C30568}" type="pres">
      <dgm:prSet presAssocID="{A5C29E4F-1241-4E38-BDC2-40C3608F29D5}" presName="horzSpace2" presStyleCnt="0"/>
      <dgm:spPr/>
    </dgm:pt>
    <dgm:pt modelId="{B4D53B1C-73DC-4315-89D7-07ABBEC7A029}" type="pres">
      <dgm:prSet presAssocID="{A5C29E4F-1241-4E38-BDC2-40C3608F29D5}" presName="tx2" presStyleLbl="revTx" presStyleIdx="4" presStyleCnt="12"/>
      <dgm:spPr/>
      <dgm:t>
        <a:bodyPr/>
        <a:lstStyle/>
        <a:p>
          <a:endParaRPr lang="en-US"/>
        </a:p>
      </dgm:t>
    </dgm:pt>
    <dgm:pt modelId="{F4AB0318-581F-4A64-8B98-566E9C6BB2E6}" type="pres">
      <dgm:prSet presAssocID="{A5C29E4F-1241-4E38-BDC2-40C3608F29D5}" presName="vert2" presStyleCnt="0"/>
      <dgm:spPr/>
    </dgm:pt>
    <dgm:pt modelId="{218CCBDD-6CE5-45D4-BEE8-CD07D04096ED}" type="pres">
      <dgm:prSet presAssocID="{A5C29E4F-1241-4E38-BDC2-40C3608F29D5}" presName="thinLine2b" presStyleLbl="callout" presStyleIdx="3" presStyleCnt="11"/>
      <dgm:spPr/>
    </dgm:pt>
    <dgm:pt modelId="{8DBC6461-CE6C-4210-9F20-EDF6625BBAE2}" type="pres">
      <dgm:prSet presAssocID="{A5C29E4F-1241-4E38-BDC2-40C3608F29D5}" presName="vertSpace2b" presStyleCnt="0"/>
      <dgm:spPr/>
    </dgm:pt>
    <dgm:pt modelId="{D5A9068B-E60A-4645-8B0D-83998B73C042}" type="pres">
      <dgm:prSet presAssocID="{E034E006-03C9-4C23-8358-45F0954F7286}" presName="horz2" presStyleCnt="0"/>
      <dgm:spPr/>
    </dgm:pt>
    <dgm:pt modelId="{88E1F242-CC14-41D3-9EA6-B4D937F98ED5}" type="pres">
      <dgm:prSet presAssocID="{E034E006-03C9-4C23-8358-45F0954F7286}" presName="horzSpace2" presStyleCnt="0"/>
      <dgm:spPr/>
    </dgm:pt>
    <dgm:pt modelId="{04144FDB-3FD9-46F7-9663-CB1A8F3219C5}" type="pres">
      <dgm:prSet presAssocID="{E034E006-03C9-4C23-8358-45F0954F7286}" presName="tx2" presStyleLbl="revTx" presStyleIdx="5" presStyleCnt="12"/>
      <dgm:spPr/>
      <dgm:t>
        <a:bodyPr/>
        <a:lstStyle/>
        <a:p>
          <a:endParaRPr lang="en-US"/>
        </a:p>
      </dgm:t>
    </dgm:pt>
    <dgm:pt modelId="{1A49CD49-D572-4808-9476-995969371257}" type="pres">
      <dgm:prSet presAssocID="{E034E006-03C9-4C23-8358-45F0954F7286}" presName="vert2" presStyleCnt="0"/>
      <dgm:spPr/>
    </dgm:pt>
    <dgm:pt modelId="{370CEE27-752E-4C74-B97E-7ABEE7DFFAD5}" type="pres">
      <dgm:prSet presAssocID="{E034E006-03C9-4C23-8358-45F0954F7286}" presName="thinLine2b" presStyleLbl="callout" presStyleIdx="4" presStyleCnt="11"/>
      <dgm:spPr/>
    </dgm:pt>
    <dgm:pt modelId="{4C09FD0E-3ADB-4DEB-A801-0D7A6A638287}" type="pres">
      <dgm:prSet presAssocID="{E034E006-03C9-4C23-8358-45F0954F7286}" presName="vertSpace2b" presStyleCnt="0"/>
      <dgm:spPr/>
    </dgm:pt>
    <dgm:pt modelId="{EF7D9E54-1689-4CCF-9709-CC0ACB296718}" type="pres">
      <dgm:prSet presAssocID="{AA8E8EFA-82BC-41BC-802D-FF1C70566951}" presName="horz2" presStyleCnt="0"/>
      <dgm:spPr/>
    </dgm:pt>
    <dgm:pt modelId="{2E69D5A3-D1D7-48CA-8E16-D3A934FC1E70}" type="pres">
      <dgm:prSet presAssocID="{AA8E8EFA-82BC-41BC-802D-FF1C70566951}" presName="horzSpace2" presStyleCnt="0"/>
      <dgm:spPr/>
    </dgm:pt>
    <dgm:pt modelId="{C01575BC-4D12-442C-BAF5-2F15D24E4430}" type="pres">
      <dgm:prSet presAssocID="{AA8E8EFA-82BC-41BC-802D-FF1C70566951}" presName="tx2" presStyleLbl="revTx" presStyleIdx="6" presStyleCnt="12"/>
      <dgm:spPr/>
      <dgm:t>
        <a:bodyPr/>
        <a:lstStyle/>
        <a:p>
          <a:endParaRPr lang="en-US"/>
        </a:p>
      </dgm:t>
    </dgm:pt>
    <dgm:pt modelId="{F0A7F388-5E19-4E74-864D-4CFA811E0AA8}" type="pres">
      <dgm:prSet presAssocID="{AA8E8EFA-82BC-41BC-802D-FF1C70566951}" presName="vert2" presStyleCnt="0"/>
      <dgm:spPr/>
    </dgm:pt>
    <dgm:pt modelId="{FD7BC8D1-55AF-4126-B762-1DE38F2563DE}" type="pres">
      <dgm:prSet presAssocID="{AA8E8EFA-82BC-41BC-802D-FF1C70566951}" presName="thinLine2b" presStyleLbl="callout" presStyleIdx="5" presStyleCnt="11"/>
      <dgm:spPr/>
    </dgm:pt>
    <dgm:pt modelId="{FF8AA38D-64AE-4DBA-9380-C3BB775DDA03}" type="pres">
      <dgm:prSet presAssocID="{AA8E8EFA-82BC-41BC-802D-FF1C70566951}" presName="vertSpace2b" presStyleCnt="0"/>
      <dgm:spPr/>
    </dgm:pt>
    <dgm:pt modelId="{65A93F39-8858-4A07-AB84-5F0394E89842}" type="pres">
      <dgm:prSet presAssocID="{AF77228C-931B-47E5-BCF5-2FE436F6E29C}" presName="horz2" presStyleCnt="0"/>
      <dgm:spPr/>
    </dgm:pt>
    <dgm:pt modelId="{2AD5D680-4FAB-4568-8AB2-FC6E2013D267}" type="pres">
      <dgm:prSet presAssocID="{AF77228C-931B-47E5-BCF5-2FE436F6E29C}" presName="horzSpace2" presStyleCnt="0"/>
      <dgm:spPr/>
    </dgm:pt>
    <dgm:pt modelId="{1CD98964-8C94-4EC9-B98C-0A1E3A8C802A}" type="pres">
      <dgm:prSet presAssocID="{AF77228C-931B-47E5-BCF5-2FE436F6E29C}" presName="tx2" presStyleLbl="revTx" presStyleIdx="7" presStyleCnt="12"/>
      <dgm:spPr/>
      <dgm:t>
        <a:bodyPr/>
        <a:lstStyle/>
        <a:p>
          <a:endParaRPr lang="en-US"/>
        </a:p>
      </dgm:t>
    </dgm:pt>
    <dgm:pt modelId="{9813CDFE-EED8-4B81-9BA2-F01D4AF2E206}" type="pres">
      <dgm:prSet presAssocID="{AF77228C-931B-47E5-BCF5-2FE436F6E29C}" presName="vert2" presStyleCnt="0"/>
      <dgm:spPr/>
    </dgm:pt>
    <dgm:pt modelId="{2D5040BE-8838-4008-BF08-B06911E187CF}" type="pres">
      <dgm:prSet presAssocID="{AF77228C-931B-47E5-BCF5-2FE436F6E29C}" presName="thinLine2b" presStyleLbl="callout" presStyleIdx="6" presStyleCnt="11"/>
      <dgm:spPr/>
    </dgm:pt>
    <dgm:pt modelId="{AABB7849-549F-4AF5-8186-5FD3FC80E1BA}" type="pres">
      <dgm:prSet presAssocID="{AF77228C-931B-47E5-BCF5-2FE436F6E29C}" presName="vertSpace2b" presStyleCnt="0"/>
      <dgm:spPr/>
    </dgm:pt>
    <dgm:pt modelId="{D6A03D39-758B-4242-AB18-6766AC524058}" type="pres">
      <dgm:prSet presAssocID="{27705771-F7F8-4B2B-869E-1FE964838008}" presName="horz2" presStyleCnt="0"/>
      <dgm:spPr/>
    </dgm:pt>
    <dgm:pt modelId="{DA1DA88F-B917-46A1-A9FE-6F68613B08E2}" type="pres">
      <dgm:prSet presAssocID="{27705771-F7F8-4B2B-869E-1FE964838008}" presName="horzSpace2" presStyleCnt="0"/>
      <dgm:spPr/>
    </dgm:pt>
    <dgm:pt modelId="{E4813E8F-66CA-45DF-8365-7C1A243D29CD}" type="pres">
      <dgm:prSet presAssocID="{27705771-F7F8-4B2B-869E-1FE964838008}" presName="tx2" presStyleLbl="revTx" presStyleIdx="8" presStyleCnt="12"/>
      <dgm:spPr/>
      <dgm:t>
        <a:bodyPr/>
        <a:lstStyle/>
        <a:p>
          <a:endParaRPr lang="en-US"/>
        </a:p>
      </dgm:t>
    </dgm:pt>
    <dgm:pt modelId="{413BE4CA-5C07-459A-8238-5437F0F12A4B}" type="pres">
      <dgm:prSet presAssocID="{27705771-F7F8-4B2B-869E-1FE964838008}" presName="vert2" presStyleCnt="0"/>
      <dgm:spPr/>
    </dgm:pt>
    <dgm:pt modelId="{17CBEE3D-04F8-4BF5-8DB1-853326BE364B}" type="pres">
      <dgm:prSet presAssocID="{27705771-F7F8-4B2B-869E-1FE964838008}" presName="thinLine2b" presStyleLbl="callout" presStyleIdx="7" presStyleCnt="11"/>
      <dgm:spPr/>
    </dgm:pt>
    <dgm:pt modelId="{18753D71-49B5-404E-A0D0-4BB86EE58E57}" type="pres">
      <dgm:prSet presAssocID="{27705771-F7F8-4B2B-869E-1FE964838008}" presName="vertSpace2b" presStyleCnt="0"/>
      <dgm:spPr/>
    </dgm:pt>
    <dgm:pt modelId="{90257B34-02A8-48C4-88E0-944EFA02EFF4}" type="pres">
      <dgm:prSet presAssocID="{321EB02B-8EE2-4B65-8B2E-2249D6DAC1A1}" presName="horz2" presStyleCnt="0"/>
      <dgm:spPr/>
    </dgm:pt>
    <dgm:pt modelId="{D56FB770-D799-432D-AF93-FB0035C8E290}" type="pres">
      <dgm:prSet presAssocID="{321EB02B-8EE2-4B65-8B2E-2249D6DAC1A1}" presName="horzSpace2" presStyleCnt="0"/>
      <dgm:spPr/>
    </dgm:pt>
    <dgm:pt modelId="{DD1D1AC1-5ABC-487F-899C-F4CA4B980170}" type="pres">
      <dgm:prSet presAssocID="{321EB02B-8EE2-4B65-8B2E-2249D6DAC1A1}" presName="tx2" presStyleLbl="revTx" presStyleIdx="9" presStyleCnt="12"/>
      <dgm:spPr/>
      <dgm:t>
        <a:bodyPr/>
        <a:lstStyle/>
        <a:p>
          <a:endParaRPr lang="en-US"/>
        </a:p>
      </dgm:t>
    </dgm:pt>
    <dgm:pt modelId="{91C4F44C-52BE-4E67-8A7F-783BD9EF9C9E}" type="pres">
      <dgm:prSet presAssocID="{321EB02B-8EE2-4B65-8B2E-2249D6DAC1A1}" presName="vert2" presStyleCnt="0"/>
      <dgm:spPr/>
    </dgm:pt>
    <dgm:pt modelId="{927AAE1D-BEDF-4470-BE68-1D35C6DDA955}" type="pres">
      <dgm:prSet presAssocID="{321EB02B-8EE2-4B65-8B2E-2249D6DAC1A1}" presName="thinLine2b" presStyleLbl="callout" presStyleIdx="8" presStyleCnt="11"/>
      <dgm:spPr/>
    </dgm:pt>
    <dgm:pt modelId="{4BDB96BA-882B-44A9-8880-8AEC9D747FD5}" type="pres">
      <dgm:prSet presAssocID="{321EB02B-8EE2-4B65-8B2E-2249D6DAC1A1}" presName="vertSpace2b" presStyleCnt="0"/>
      <dgm:spPr/>
    </dgm:pt>
    <dgm:pt modelId="{C313A08D-8D33-467D-A0C5-4BC6DBC0E50A}" type="pres">
      <dgm:prSet presAssocID="{D470CDA6-45E1-47B5-851A-1ABB6DCC3582}" presName="horz2" presStyleCnt="0"/>
      <dgm:spPr/>
    </dgm:pt>
    <dgm:pt modelId="{BC265A44-B961-44E8-8E20-60A7DACCF38F}" type="pres">
      <dgm:prSet presAssocID="{D470CDA6-45E1-47B5-851A-1ABB6DCC3582}" presName="horzSpace2" presStyleCnt="0"/>
      <dgm:spPr/>
    </dgm:pt>
    <dgm:pt modelId="{5457C29D-4578-4273-B17B-1FECB0C9AECC}" type="pres">
      <dgm:prSet presAssocID="{D470CDA6-45E1-47B5-851A-1ABB6DCC3582}" presName="tx2" presStyleLbl="revTx" presStyleIdx="10" presStyleCnt="12"/>
      <dgm:spPr/>
      <dgm:t>
        <a:bodyPr/>
        <a:lstStyle/>
        <a:p>
          <a:endParaRPr lang="en-US"/>
        </a:p>
      </dgm:t>
    </dgm:pt>
    <dgm:pt modelId="{5CD6612E-FC9D-46A3-9D24-3A51B13A588A}" type="pres">
      <dgm:prSet presAssocID="{D470CDA6-45E1-47B5-851A-1ABB6DCC3582}" presName="vert2" presStyleCnt="0"/>
      <dgm:spPr/>
    </dgm:pt>
    <dgm:pt modelId="{50C6F433-870A-422E-9A5B-AF72218E7231}" type="pres">
      <dgm:prSet presAssocID="{D470CDA6-45E1-47B5-851A-1ABB6DCC3582}" presName="thinLine2b" presStyleLbl="callout" presStyleIdx="9" presStyleCnt="11"/>
      <dgm:spPr/>
    </dgm:pt>
    <dgm:pt modelId="{AB3AA7A7-0773-4E70-AD8B-63C2CDD977A7}" type="pres">
      <dgm:prSet presAssocID="{D470CDA6-45E1-47B5-851A-1ABB6DCC3582}" presName="vertSpace2b" presStyleCnt="0"/>
      <dgm:spPr/>
    </dgm:pt>
    <dgm:pt modelId="{8478DC23-9B6A-447E-A798-9DD27A53FC36}" type="pres">
      <dgm:prSet presAssocID="{9E96EBC3-69F1-4913-97BD-D45913CA54A3}" presName="horz2" presStyleCnt="0"/>
      <dgm:spPr/>
    </dgm:pt>
    <dgm:pt modelId="{F91C7B96-37A4-43A0-B9F8-1B1C2E48C689}" type="pres">
      <dgm:prSet presAssocID="{9E96EBC3-69F1-4913-97BD-D45913CA54A3}" presName="horzSpace2" presStyleCnt="0"/>
      <dgm:spPr/>
    </dgm:pt>
    <dgm:pt modelId="{68D32515-2BEE-477F-86B1-90C400284FDF}" type="pres">
      <dgm:prSet presAssocID="{9E96EBC3-69F1-4913-97BD-D45913CA54A3}" presName="tx2" presStyleLbl="revTx" presStyleIdx="11" presStyleCnt="12"/>
      <dgm:spPr/>
      <dgm:t>
        <a:bodyPr/>
        <a:lstStyle/>
        <a:p>
          <a:endParaRPr lang="en-US"/>
        </a:p>
      </dgm:t>
    </dgm:pt>
    <dgm:pt modelId="{3D2E2EA8-A4BD-4CC5-A6B1-8A94CA6E81BB}" type="pres">
      <dgm:prSet presAssocID="{9E96EBC3-69F1-4913-97BD-D45913CA54A3}" presName="vert2" presStyleCnt="0"/>
      <dgm:spPr/>
    </dgm:pt>
    <dgm:pt modelId="{29525522-0765-418C-B5C3-5795A690E056}" type="pres">
      <dgm:prSet presAssocID="{9E96EBC3-69F1-4913-97BD-D45913CA54A3}" presName="thinLine2b" presStyleLbl="callout" presStyleIdx="10" presStyleCnt="11"/>
      <dgm:spPr/>
    </dgm:pt>
    <dgm:pt modelId="{73CD9821-510E-4A21-886B-BC5D67D90C6F}" type="pres">
      <dgm:prSet presAssocID="{9E96EBC3-69F1-4913-97BD-D45913CA54A3}" presName="vertSpace2b" presStyleCnt="0"/>
      <dgm:spPr/>
    </dgm:pt>
  </dgm:ptLst>
  <dgm:cxnLst>
    <dgm:cxn modelId="{77937816-0E37-4D8E-8D4C-00C97C99B704}" type="presOf" srcId="{73B567EF-EB93-426A-BDBA-DEF02902C997}" destId="{A99E70DA-22E8-4E7A-973D-7C9DE7D4C8B6}" srcOrd="0" destOrd="0" presId="urn:microsoft.com/office/officeart/2008/layout/LinedList"/>
    <dgm:cxn modelId="{C97C2771-D90A-47C6-85C2-214466BDFADE}" srcId="{CE404493-967D-4BF3-BB20-3EE66531C5AF}" destId="{A5C29E4F-1241-4E38-BDC2-40C3608F29D5}" srcOrd="3" destOrd="0" parTransId="{E255ED50-0D1B-4074-9316-2952F0B579DD}" sibTransId="{3EAF2FB6-7109-4A86-9368-8D196BC48C5B}"/>
    <dgm:cxn modelId="{08227F1F-EE64-4D51-BF3E-5E5D45BACE9D}" type="presOf" srcId="{E6AF65B3-143F-4544-9B56-4F696630ADF5}" destId="{70537287-6168-4A0F-BCBE-36152E8C8B0A}" srcOrd="0" destOrd="0" presId="urn:microsoft.com/office/officeart/2008/layout/LinedList"/>
    <dgm:cxn modelId="{0CC504A2-3E45-49F0-9F1A-E25E4D8C027F}" srcId="{CE404493-967D-4BF3-BB20-3EE66531C5AF}" destId="{E034E006-03C9-4C23-8358-45F0954F7286}" srcOrd="4" destOrd="0" parTransId="{7D8C7A4C-DBF8-45C2-A0F3-C83B814EBE31}" sibTransId="{AD8FB84E-4C01-44F3-A8C6-0AAF4F827799}"/>
    <dgm:cxn modelId="{506486D3-9941-448D-A02C-888013649152}" srcId="{CE404493-967D-4BF3-BB20-3EE66531C5AF}" destId="{321EB02B-8EE2-4B65-8B2E-2249D6DAC1A1}" srcOrd="8" destOrd="0" parTransId="{9830728E-0817-4011-95ED-515E0D9CDC84}" sibTransId="{161CA022-A3E0-44C8-91B2-CC0881265D78}"/>
    <dgm:cxn modelId="{4821E244-7A31-49E7-9AB2-118D0FFBF780}" srcId="{CE404493-967D-4BF3-BB20-3EE66531C5AF}" destId="{AF77228C-931B-47E5-BCF5-2FE436F6E29C}" srcOrd="6" destOrd="0" parTransId="{6DCA1C36-E9B7-4C18-8D14-EA5D6E5154A9}" sibTransId="{92A7B7D5-9987-49B1-B3FD-5C0468C7AF8B}"/>
    <dgm:cxn modelId="{963653B2-E600-4A76-A8F7-4E06A3A1F5D5}" srcId="{CE404493-967D-4BF3-BB20-3EE66531C5AF}" destId="{1A554785-8B97-41F9-B653-1242CF7D760E}" srcOrd="0" destOrd="0" parTransId="{BA194166-851B-40AF-8EED-AD467FF510BE}" sibTransId="{843D6AB9-A845-4687-97E9-4E44A97B042D}"/>
    <dgm:cxn modelId="{F8D8FD68-9E3C-4B4F-A777-67F1D398A309}" srcId="{CE404493-967D-4BF3-BB20-3EE66531C5AF}" destId="{73B567EF-EB93-426A-BDBA-DEF02902C997}" srcOrd="2" destOrd="0" parTransId="{4695F0F0-1BE8-40BE-9A0D-9773A6B532E4}" sibTransId="{FB51509B-C3ED-4B02-B7F9-D63EE78D714B}"/>
    <dgm:cxn modelId="{93175B41-931E-433A-BCAD-A578D5AC4980}" type="presOf" srcId="{AA8E8EFA-82BC-41BC-802D-FF1C70566951}" destId="{C01575BC-4D12-442C-BAF5-2F15D24E4430}" srcOrd="0" destOrd="0" presId="urn:microsoft.com/office/officeart/2008/layout/LinedList"/>
    <dgm:cxn modelId="{765B5471-51A8-4347-B341-B135BD525FA4}" srcId="{CE404493-967D-4BF3-BB20-3EE66531C5AF}" destId="{D470CDA6-45E1-47B5-851A-1ABB6DCC3582}" srcOrd="9" destOrd="0" parTransId="{E41ED2EC-3C3E-416C-B108-8395CF2A5F93}" sibTransId="{FF74BAD7-01DB-4CA2-8918-37CFDBBB6F13}"/>
    <dgm:cxn modelId="{CB120A9D-13F9-498C-B42B-E6E2E1BBCECD}" type="presOf" srcId="{E034E006-03C9-4C23-8358-45F0954F7286}" destId="{04144FDB-3FD9-46F7-9663-CB1A8F3219C5}" srcOrd="0" destOrd="0" presId="urn:microsoft.com/office/officeart/2008/layout/LinedList"/>
    <dgm:cxn modelId="{27A1FDC1-234C-41F1-96B0-074CBC8290CC}" type="presOf" srcId="{9E96EBC3-69F1-4913-97BD-D45913CA54A3}" destId="{68D32515-2BEE-477F-86B1-90C400284FDF}" srcOrd="0" destOrd="0" presId="urn:microsoft.com/office/officeart/2008/layout/LinedList"/>
    <dgm:cxn modelId="{0CF2EF4B-7544-412C-8DC8-BAF02E1DDCE1}" type="presOf" srcId="{D470CDA6-45E1-47B5-851A-1ABB6DCC3582}" destId="{5457C29D-4578-4273-B17B-1FECB0C9AECC}" srcOrd="0" destOrd="0" presId="urn:microsoft.com/office/officeart/2008/layout/LinedList"/>
    <dgm:cxn modelId="{63F0BD40-1449-4C79-9CC2-19CC34442345}" type="presOf" srcId="{1A554785-8B97-41F9-B653-1242CF7D760E}" destId="{735DC8CD-A5A5-4AEC-8173-4DE06123EEE8}" srcOrd="0" destOrd="0" presId="urn:microsoft.com/office/officeart/2008/layout/LinedList"/>
    <dgm:cxn modelId="{E5E4DE80-6713-4686-9ACB-E9CA0CC7BF21}" type="presOf" srcId="{CE404493-967D-4BF3-BB20-3EE66531C5AF}" destId="{853610B3-FADD-4080-9FCF-2C6241D61672}" srcOrd="0" destOrd="0" presId="urn:microsoft.com/office/officeart/2008/layout/LinedList"/>
    <dgm:cxn modelId="{A6FC34CF-13FC-4769-98E3-ADBA921DFC6C}" srcId="{E6AF65B3-143F-4544-9B56-4F696630ADF5}" destId="{CE404493-967D-4BF3-BB20-3EE66531C5AF}" srcOrd="0" destOrd="0" parTransId="{147D1098-41CB-41D5-8238-77F94E4C4F56}" sibTransId="{B405F301-52B5-46ED-B98D-9010B6606041}"/>
    <dgm:cxn modelId="{598EB781-FEBE-4658-81BA-7B485FC59B4D}" type="presOf" srcId="{321EB02B-8EE2-4B65-8B2E-2249D6DAC1A1}" destId="{DD1D1AC1-5ABC-487F-899C-F4CA4B980170}" srcOrd="0" destOrd="0" presId="urn:microsoft.com/office/officeart/2008/layout/LinedList"/>
    <dgm:cxn modelId="{CB75AF25-AF58-437C-A986-607563B7CE62}" type="presOf" srcId="{27705771-F7F8-4B2B-869E-1FE964838008}" destId="{E4813E8F-66CA-45DF-8365-7C1A243D29CD}" srcOrd="0" destOrd="0" presId="urn:microsoft.com/office/officeart/2008/layout/LinedList"/>
    <dgm:cxn modelId="{1EF9C02F-D8F1-4636-ACA4-4D9E113A8739}" srcId="{CE404493-967D-4BF3-BB20-3EE66531C5AF}" destId="{2A1FA42D-5E89-4FB7-BF46-8B105DA2FCE6}" srcOrd="1" destOrd="0" parTransId="{92878333-4200-4E7F-B865-15CB176419CE}" sibTransId="{947EB5A5-CFCE-4F0A-8FE1-FFBE04D6580A}"/>
    <dgm:cxn modelId="{5E599956-7073-4977-BDE0-3020CA56B023}" srcId="{CE404493-967D-4BF3-BB20-3EE66531C5AF}" destId="{27705771-F7F8-4B2B-869E-1FE964838008}" srcOrd="7" destOrd="0" parTransId="{6501F349-910B-441A-A1E2-92C968B580AB}" sibTransId="{9197F28A-5382-44D3-B82A-4ED297628986}"/>
    <dgm:cxn modelId="{8BE29F02-4D7A-4B57-AC58-0BAE659F2BA6}" type="presOf" srcId="{A5C29E4F-1241-4E38-BDC2-40C3608F29D5}" destId="{B4D53B1C-73DC-4315-89D7-07ABBEC7A029}" srcOrd="0" destOrd="0" presId="urn:microsoft.com/office/officeart/2008/layout/LinedList"/>
    <dgm:cxn modelId="{17C700C8-EC38-4E88-9501-9CBFAD8CE16F}" srcId="{CE404493-967D-4BF3-BB20-3EE66531C5AF}" destId="{AA8E8EFA-82BC-41BC-802D-FF1C70566951}" srcOrd="5" destOrd="0" parTransId="{53FF0359-68B9-40B8-8483-A79D1057676A}" sibTransId="{707C4D74-5853-47FF-B8ED-4729D318DC58}"/>
    <dgm:cxn modelId="{3531F233-7197-4887-92F9-88F7A4AA011E}" type="presOf" srcId="{2A1FA42D-5E89-4FB7-BF46-8B105DA2FCE6}" destId="{5BA69906-CC01-4C1F-A170-4FD1649F7192}" srcOrd="0" destOrd="0" presId="urn:microsoft.com/office/officeart/2008/layout/LinedList"/>
    <dgm:cxn modelId="{725EB49A-2688-4D02-B34D-61C3915A63C6}" type="presOf" srcId="{AF77228C-931B-47E5-BCF5-2FE436F6E29C}" destId="{1CD98964-8C94-4EC9-B98C-0A1E3A8C802A}" srcOrd="0" destOrd="0" presId="urn:microsoft.com/office/officeart/2008/layout/LinedList"/>
    <dgm:cxn modelId="{44147578-8D3E-455B-A1B6-34D941A373EF}" srcId="{CE404493-967D-4BF3-BB20-3EE66531C5AF}" destId="{9E96EBC3-69F1-4913-97BD-D45913CA54A3}" srcOrd="10" destOrd="0" parTransId="{C7F94DEB-8A9F-44A5-920B-EBAA240E3706}" sibTransId="{47897071-4F98-4FA8-B3A4-55353B32DEAA}"/>
    <dgm:cxn modelId="{30F8EC67-782C-4BB5-A9B2-567A3AE2CE28}" type="presParOf" srcId="{70537287-6168-4A0F-BCBE-36152E8C8B0A}" destId="{F4ACA205-EDF1-4E79-83B1-976F0B077A56}" srcOrd="0" destOrd="0" presId="urn:microsoft.com/office/officeart/2008/layout/LinedList"/>
    <dgm:cxn modelId="{7D556831-05AF-4D29-A4F9-14DA4D0BB85F}" type="presParOf" srcId="{70537287-6168-4A0F-BCBE-36152E8C8B0A}" destId="{B00C12CA-CDD5-48AE-829C-26C5904A4655}" srcOrd="1" destOrd="0" presId="urn:microsoft.com/office/officeart/2008/layout/LinedList"/>
    <dgm:cxn modelId="{90ECA3CE-5641-48D9-9794-7AC2D790E11A}" type="presParOf" srcId="{B00C12CA-CDD5-48AE-829C-26C5904A4655}" destId="{853610B3-FADD-4080-9FCF-2C6241D61672}" srcOrd="0" destOrd="0" presId="urn:microsoft.com/office/officeart/2008/layout/LinedList"/>
    <dgm:cxn modelId="{EA1BE2C9-1E29-4B5B-A0FA-D36F6C58E060}" type="presParOf" srcId="{B00C12CA-CDD5-48AE-829C-26C5904A4655}" destId="{AA3292C1-62D3-4782-A324-566F1394A371}" srcOrd="1" destOrd="0" presId="urn:microsoft.com/office/officeart/2008/layout/LinedList"/>
    <dgm:cxn modelId="{F03595D0-54D2-4766-AA8F-5CA104A1A67F}" type="presParOf" srcId="{AA3292C1-62D3-4782-A324-566F1394A371}" destId="{EE90D236-A03D-4638-8204-DEE26093C588}" srcOrd="0" destOrd="0" presId="urn:microsoft.com/office/officeart/2008/layout/LinedList"/>
    <dgm:cxn modelId="{794B883B-FFDA-4993-946E-F5F0EEC65968}" type="presParOf" srcId="{AA3292C1-62D3-4782-A324-566F1394A371}" destId="{3B529BD2-85DF-464E-B2A3-F8591725AF3C}" srcOrd="1" destOrd="0" presId="urn:microsoft.com/office/officeart/2008/layout/LinedList"/>
    <dgm:cxn modelId="{F2D6DCEA-D1E9-492A-B6A9-C174C7B0BD70}" type="presParOf" srcId="{3B529BD2-85DF-464E-B2A3-F8591725AF3C}" destId="{178B30D8-3899-4591-A44B-72E2F279D4E2}" srcOrd="0" destOrd="0" presId="urn:microsoft.com/office/officeart/2008/layout/LinedList"/>
    <dgm:cxn modelId="{17BB30E2-14DD-444F-BFF8-FBA4D9891DF3}" type="presParOf" srcId="{3B529BD2-85DF-464E-B2A3-F8591725AF3C}" destId="{735DC8CD-A5A5-4AEC-8173-4DE06123EEE8}" srcOrd="1" destOrd="0" presId="urn:microsoft.com/office/officeart/2008/layout/LinedList"/>
    <dgm:cxn modelId="{8275AD61-4C52-42AC-901E-9F2EBE578C6E}" type="presParOf" srcId="{3B529BD2-85DF-464E-B2A3-F8591725AF3C}" destId="{B9D1CAA1-4F43-47CE-B276-7B4AC4695A93}" srcOrd="2" destOrd="0" presId="urn:microsoft.com/office/officeart/2008/layout/LinedList"/>
    <dgm:cxn modelId="{1ECB406F-65CC-4CA4-A2AE-36F9FF4453D9}" type="presParOf" srcId="{AA3292C1-62D3-4782-A324-566F1394A371}" destId="{8CC0CA38-F861-4DCA-8831-C46F71B6B783}" srcOrd="2" destOrd="0" presId="urn:microsoft.com/office/officeart/2008/layout/LinedList"/>
    <dgm:cxn modelId="{8CC74E7F-7FE7-4C87-8BBD-C719E7682566}" type="presParOf" srcId="{AA3292C1-62D3-4782-A324-566F1394A371}" destId="{0C4DE93D-8D47-4821-8195-0AA00C405EC5}" srcOrd="3" destOrd="0" presId="urn:microsoft.com/office/officeart/2008/layout/LinedList"/>
    <dgm:cxn modelId="{87A82BCB-C5C5-42C7-AA8B-A8A0204D9917}" type="presParOf" srcId="{AA3292C1-62D3-4782-A324-566F1394A371}" destId="{29373622-2954-447E-9342-D7478BB14AD6}" srcOrd="4" destOrd="0" presId="urn:microsoft.com/office/officeart/2008/layout/LinedList"/>
    <dgm:cxn modelId="{310B0370-0CA1-43FE-BB10-D35A53120BBA}" type="presParOf" srcId="{29373622-2954-447E-9342-D7478BB14AD6}" destId="{9939173F-69AC-4FEE-83BA-083BC81A4172}" srcOrd="0" destOrd="0" presId="urn:microsoft.com/office/officeart/2008/layout/LinedList"/>
    <dgm:cxn modelId="{90F07935-66AD-4977-AEFE-5EDC92843D52}" type="presParOf" srcId="{29373622-2954-447E-9342-D7478BB14AD6}" destId="{5BA69906-CC01-4C1F-A170-4FD1649F7192}" srcOrd="1" destOrd="0" presId="urn:microsoft.com/office/officeart/2008/layout/LinedList"/>
    <dgm:cxn modelId="{EC72B022-C292-42C7-9425-C4421243BCD7}" type="presParOf" srcId="{29373622-2954-447E-9342-D7478BB14AD6}" destId="{0D53188E-FBAF-473F-B9DC-DF46AD4B3761}" srcOrd="2" destOrd="0" presId="urn:microsoft.com/office/officeart/2008/layout/LinedList"/>
    <dgm:cxn modelId="{DE8DBDDB-CD3C-4412-A18E-4233940A0113}" type="presParOf" srcId="{AA3292C1-62D3-4782-A324-566F1394A371}" destId="{90888F19-A08C-4FD9-BA9F-B60957B229F3}" srcOrd="5" destOrd="0" presId="urn:microsoft.com/office/officeart/2008/layout/LinedList"/>
    <dgm:cxn modelId="{75D99FAE-E0FB-4FFB-A149-5035F1CAB8AF}" type="presParOf" srcId="{AA3292C1-62D3-4782-A324-566F1394A371}" destId="{FC4C5E30-3A31-4FBA-9CAE-F82031AD678D}" srcOrd="6" destOrd="0" presId="urn:microsoft.com/office/officeart/2008/layout/LinedList"/>
    <dgm:cxn modelId="{F908E0B3-CF8D-4885-A5D1-040D669FCBF9}" type="presParOf" srcId="{AA3292C1-62D3-4782-A324-566F1394A371}" destId="{B4CA4480-6769-4306-9727-53236D4484D4}" srcOrd="7" destOrd="0" presId="urn:microsoft.com/office/officeart/2008/layout/LinedList"/>
    <dgm:cxn modelId="{576ABCB2-AFF8-4FAF-A265-448E952926F0}" type="presParOf" srcId="{B4CA4480-6769-4306-9727-53236D4484D4}" destId="{EFC34DB3-14D0-4F5F-9A2B-6A27F182081D}" srcOrd="0" destOrd="0" presId="urn:microsoft.com/office/officeart/2008/layout/LinedList"/>
    <dgm:cxn modelId="{E79563CC-329D-44AA-8A70-31A6F8953C93}" type="presParOf" srcId="{B4CA4480-6769-4306-9727-53236D4484D4}" destId="{A99E70DA-22E8-4E7A-973D-7C9DE7D4C8B6}" srcOrd="1" destOrd="0" presId="urn:microsoft.com/office/officeart/2008/layout/LinedList"/>
    <dgm:cxn modelId="{D1158D99-7753-46BE-9CD3-8AABADEC7E8C}" type="presParOf" srcId="{B4CA4480-6769-4306-9727-53236D4484D4}" destId="{4327A61B-0996-4781-B5D8-7FC18740CEE2}" srcOrd="2" destOrd="0" presId="urn:microsoft.com/office/officeart/2008/layout/LinedList"/>
    <dgm:cxn modelId="{BA284A96-6312-4081-B4B1-D22DA6254113}" type="presParOf" srcId="{AA3292C1-62D3-4782-A324-566F1394A371}" destId="{12C01A55-7B23-4508-87AC-A33F1EE4CE48}" srcOrd="8" destOrd="0" presId="urn:microsoft.com/office/officeart/2008/layout/LinedList"/>
    <dgm:cxn modelId="{C51D1B03-361E-418D-8971-5040EFEB4646}" type="presParOf" srcId="{AA3292C1-62D3-4782-A324-566F1394A371}" destId="{1AFCF75C-7634-41E7-9613-B1DC22A2B880}" srcOrd="9" destOrd="0" presId="urn:microsoft.com/office/officeart/2008/layout/LinedList"/>
    <dgm:cxn modelId="{5A474135-A3D7-4391-AA09-568C796723B9}" type="presParOf" srcId="{AA3292C1-62D3-4782-A324-566F1394A371}" destId="{89222D0A-07E3-4812-A111-35EC481727F0}" srcOrd="10" destOrd="0" presId="urn:microsoft.com/office/officeart/2008/layout/LinedList"/>
    <dgm:cxn modelId="{CDE9CA8E-F846-4412-AC36-FCD8C6F9814B}" type="presParOf" srcId="{89222D0A-07E3-4812-A111-35EC481727F0}" destId="{BC934912-0E8C-4927-A0AB-96CE18C30568}" srcOrd="0" destOrd="0" presId="urn:microsoft.com/office/officeart/2008/layout/LinedList"/>
    <dgm:cxn modelId="{40D57F96-3AF8-44AF-88CB-7162A3A78B05}" type="presParOf" srcId="{89222D0A-07E3-4812-A111-35EC481727F0}" destId="{B4D53B1C-73DC-4315-89D7-07ABBEC7A029}" srcOrd="1" destOrd="0" presId="urn:microsoft.com/office/officeart/2008/layout/LinedList"/>
    <dgm:cxn modelId="{39C8AF88-82BE-4CCD-958C-A3A63F27D786}" type="presParOf" srcId="{89222D0A-07E3-4812-A111-35EC481727F0}" destId="{F4AB0318-581F-4A64-8B98-566E9C6BB2E6}" srcOrd="2" destOrd="0" presId="urn:microsoft.com/office/officeart/2008/layout/LinedList"/>
    <dgm:cxn modelId="{3336EFB1-F148-45CB-9E74-8FB9B257EB11}" type="presParOf" srcId="{AA3292C1-62D3-4782-A324-566F1394A371}" destId="{218CCBDD-6CE5-45D4-BEE8-CD07D04096ED}" srcOrd="11" destOrd="0" presId="urn:microsoft.com/office/officeart/2008/layout/LinedList"/>
    <dgm:cxn modelId="{525861B9-1B65-4820-BC78-68E83C04A7B3}" type="presParOf" srcId="{AA3292C1-62D3-4782-A324-566F1394A371}" destId="{8DBC6461-CE6C-4210-9F20-EDF6625BBAE2}" srcOrd="12" destOrd="0" presId="urn:microsoft.com/office/officeart/2008/layout/LinedList"/>
    <dgm:cxn modelId="{30160B85-B2C2-4469-B37D-8BAA35E6FD8A}" type="presParOf" srcId="{AA3292C1-62D3-4782-A324-566F1394A371}" destId="{D5A9068B-E60A-4645-8B0D-83998B73C042}" srcOrd="13" destOrd="0" presId="urn:microsoft.com/office/officeart/2008/layout/LinedList"/>
    <dgm:cxn modelId="{B9EE3096-AFEF-41D1-B013-9AE118041230}" type="presParOf" srcId="{D5A9068B-E60A-4645-8B0D-83998B73C042}" destId="{88E1F242-CC14-41D3-9EA6-B4D937F98ED5}" srcOrd="0" destOrd="0" presId="urn:microsoft.com/office/officeart/2008/layout/LinedList"/>
    <dgm:cxn modelId="{D64050CD-0CC1-4151-90E6-ABE331E89340}" type="presParOf" srcId="{D5A9068B-E60A-4645-8B0D-83998B73C042}" destId="{04144FDB-3FD9-46F7-9663-CB1A8F3219C5}" srcOrd="1" destOrd="0" presId="urn:microsoft.com/office/officeart/2008/layout/LinedList"/>
    <dgm:cxn modelId="{27F73C84-9A1F-46F3-983F-3D7C37277561}" type="presParOf" srcId="{D5A9068B-E60A-4645-8B0D-83998B73C042}" destId="{1A49CD49-D572-4808-9476-995969371257}" srcOrd="2" destOrd="0" presId="urn:microsoft.com/office/officeart/2008/layout/LinedList"/>
    <dgm:cxn modelId="{E59C225F-4708-4A21-9A1B-2C4E4A8EF297}" type="presParOf" srcId="{AA3292C1-62D3-4782-A324-566F1394A371}" destId="{370CEE27-752E-4C74-B97E-7ABEE7DFFAD5}" srcOrd="14" destOrd="0" presId="urn:microsoft.com/office/officeart/2008/layout/LinedList"/>
    <dgm:cxn modelId="{C0F98632-C873-47CC-B56B-ABA3BBA139B5}" type="presParOf" srcId="{AA3292C1-62D3-4782-A324-566F1394A371}" destId="{4C09FD0E-3ADB-4DEB-A801-0D7A6A638287}" srcOrd="15" destOrd="0" presId="urn:microsoft.com/office/officeart/2008/layout/LinedList"/>
    <dgm:cxn modelId="{FFEE96FD-9EE4-46A9-8BD7-8D1B413816CB}" type="presParOf" srcId="{AA3292C1-62D3-4782-A324-566F1394A371}" destId="{EF7D9E54-1689-4CCF-9709-CC0ACB296718}" srcOrd="16" destOrd="0" presId="urn:microsoft.com/office/officeart/2008/layout/LinedList"/>
    <dgm:cxn modelId="{A1060E49-50B9-4DED-BCD9-51A6AE6342D2}" type="presParOf" srcId="{EF7D9E54-1689-4CCF-9709-CC0ACB296718}" destId="{2E69D5A3-D1D7-48CA-8E16-D3A934FC1E70}" srcOrd="0" destOrd="0" presId="urn:microsoft.com/office/officeart/2008/layout/LinedList"/>
    <dgm:cxn modelId="{F080A86D-E98D-41B1-BD79-3939B1B02329}" type="presParOf" srcId="{EF7D9E54-1689-4CCF-9709-CC0ACB296718}" destId="{C01575BC-4D12-442C-BAF5-2F15D24E4430}" srcOrd="1" destOrd="0" presId="urn:microsoft.com/office/officeart/2008/layout/LinedList"/>
    <dgm:cxn modelId="{C8D11CB7-0722-4021-8341-465B8D12BD28}" type="presParOf" srcId="{EF7D9E54-1689-4CCF-9709-CC0ACB296718}" destId="{F0A7F388-5E19-4E74-864D-4CFA811E0AA8}" srcOrd="2" destOrd="0" presId="urn:microsoft.com/office/officeart/2008/layout/LinedList"/>
    <dgm:cxn modelId="{46876BFA-A356-47EE-9F2F-D80C26F83043}" type="presParOf" srcId="{AA3292C1-62D3-4782-A324-566F1394A371}" destId="{FD7BC8D1-55AF-4126-B762-1DE38F2563DE}" srcOrd="17" destOrd="0" presId="urn:microsoft.com/office/officeart/2008/layout/LinedList"/>
    <dgm:cxn modelId="{649F544F-55F5-4E6E-A36D-40287FA7D8B0}" type="presParOf" srcId="{AA3292C1-62D3-4782-A324-566F1394A371}" destId="{FF8AA38D-64AE-4DBA-9380-C3BB775DDA03}" srcOrd="18" destOrd="0" presId="urn:microsoft.com/office/officeart/2008/layout/LinedList"/>
    <dgm:cxn modelId="{FB7DD792-248E-4234-B2F2-C55D860AA962}" type="presParOf" srcId="{AA3292C1-62D3-4782-A324-566F1394A371}" destId="{65A93F39-8858-4A07-AB84-5F0394E89842}" srcOrd="19" destOrd="0" presId="urn:microsoft.com/office/officeart/2008/layout/LinedList"/>
    <dgm:cxn modelId="{AD5E4D9C-BDEE-479D-845D-E5AEAEC0C6A3}" type="presParOf" srcId="{65A93F39-8858-4A07-AB84-5F0394E89842}" destId="{2AD5D680-4FAB-4568-8AB2-FC6E2013D267}" srcOrd="0" destOrd="0" presId="urn:microsoft.com/office/officeart/2008/layout/LinedList"/>
    <dgm:cxn modelId="{CE74B641-9B33-4A2A-9D4D-3EE841D4E65D}" type="presParOf" srcId="{65A93F39-8858-4A07-AB84-5F0394E89842}" destId="{1CD98964-8C94-4EC9-B98C-0A1E3A8C802A}" srcOrd="1" destOrd="0" presId="urn:microsoft.com/office/officeart/2008/layout/LinedList"/>
    <dgm:cxn modelId="{9C3E6A49-9CE3-4538-B2BF-3D708BE550E3}" type="presParOf" srcId="{65A93F39-8858-4A07-AB84-5F0394E89842}" destId="{9813CDFE-EED8-4B81-9BA2-F01D4AF2E206}" srcOrd="2" destOrd="0" presId="urn:microsoft.com/office/officeart/2008/layout/LinedList"/>
    <dgm:cxn modelId="{62401EF3-9ECC-4DF7-A47F-CDA43E228FE2}" type="presParOf" srcId="{AA3292C1-62D3-4782-A324-566F1394A371}" destId="{2D5040BE-8838-4008-BF08-B06911E187CF}" srcOrd="20" destOrd="0" presId="urn:microsoft.com/office/officeart/2008/layout/LinedList"/>
    <dgm:cxn modelId="{4FD7D325-DFAB-485A-9679-3E8E073D3E57}" type="presParOf" srcId="{AA3292C1-62D3-4782-A324-566F1394A371}" destId="{AABB7849-549F-4AF5-8186-5FD3FC80E1BA}" srcOrd="21" destOrd="0" presId="urn:microsoft.com/office/officeart/2008/layout/LinedList"/>
    <dgm:cxn modelId="{31A596FB-9164-464C-B12A-C8A09EF875AA}" type="presParOf" srcId="{AA3292C1-62D3-4782-A324-566F1394A371}" destId="{D6A03D39-758B-4242-AB18-6766AC524058}" srcOrd="22" destOrd="0" presId="urn:microsoft.com/office/officeart/2008/layout/LinedList"/>
    <dgm:cxn modelId="{FE62009C-C2AE-42A7-9184-F81AA6A1D8D3}" type="presParOf" srcId="{D6A03D39-758B-4242-AB18-6766AC524058}" destId="{DA1DA88F-B917-46A1-A9FE-6F68613B08E2}" srcOrd="0" destOrd="0" presId="urn:microsoft.com/office/officeart/2008/layout/LinedList"/>
    <dgm:cxn modelId="{566070B3-72E2-4A2E-B0DE-CC58A100CE13}" type="presParOf" srcId="{D6A03D39-758B-4242-AB18-6766AC524058}" destId="{E4813E8F-66CA-45DF-8365-7C1A243D29CD}" srcOrd="1" destOrd="0" presId="urn:microsoft.com/office/officeart/2008/layout/LinedList"/>
    <dgm:cxn modelId="{42D6EEFF-7592-4E2B-8094-61D656F2CEFA}" type="presParOf" srcId="{D6A03D39-758B-4242-AB18-6766AC524058}" destId="{413BE4CA-5C07-459A-8238-5437F0F12A4B}" srcOrd="2" destOrd="0" presId="urn:microsoft.com/office/officeart/2008/layout/LinedList"/>
    <dgm:cxn modelId="{B6EDECB5-1F02-4C6A-B324-D1F30354567D}" type="presParOf" srcId="{AA3292C1-62D3-4782-A324-566F1394A371}" destId="{17CBEE3D-04F8-4BF5-8DB1-853326BE364B}" srcOrd="23" destOrd="0" presId="urn:microsoft.com/office/officeart/2008/layout/LinedList"/>
    <dgm:cxn modelId="{4D82C091-3477-47EC-A09A-D525F12697A8}" type="presParOf" srcId="{AA3292C1-62D3-4782-A324-566F1394A371}" destId="{18753D71-49B5-404E-A0D0-4BB86EE58E57}" srcOrd="24" destOrd="0" presId="urn:microsoft.com/office/officeart/2008/layout/LinedList"/>
    <dgm:cxn modelId="{928C73DF-2CFA-43C5-B1E2-5A4039F31720}" type="presParOf" srcId="{AA3292C1-62D3-4782-A324-566F1394A371}" destId="{90257B34-02A8-48C4-88E0-944EFA02EFF4}" srcOrd="25" destOrd="0" presId="urn:microsoft.com/office/officeart/2008/layout/LinedList"/>
    <dgm:cxn modelId="{951734FD-D713-421A-9B0C-89E57490863B}" type="presParOf" srcId="{90257B34-02A8-48C4-88E0-944EFA02EFF4}" destId="{D56FB770-D799-432D-AF93-FB0035C8E290}" srcOrd="0" destOrd="0" presId="urn:microsoft.com/office/officeart/2008/layout/LinedList"/>
    <dgm:cxn modelId="{7A27A144-DA15-4360-A23F-FC79B513E70A}" type="presParOf" srcId="{90257B34-02A8-48C4-88E0-944EFA02EFF4}" destId="{DD1D1AC1-5ABC-487F-899C-F4CA4B980170}" srcOrd="1" destOrd="0" presId="urn:microsoft.com/office/officeart/2008/layout/LinedList"/>
    <dgm:cxn modelId="{EAAE87EF-1E29-4C2C-A542-718CC65BA7BF}" type="presParOf" srcId="{90257B34-02A8-48C4-88E0-944EFA02EFF4}" destId="{91C4F44C-52BE-4E67-8A7F-783BD9EF9C9E}" srcOrd="2" destOrd="0" presId="urn:microsoft.com/office/officeart/2008/layout/LinedList"/>
    <dgm:cxn modelId="{1372F582-8ED8-4A76-B586-09E5A82ED0A9}" type="presParOf" srcId="{AA3292C1-62D3-4782-A324-566F1394A371}" destId="{927AAE1D-BEDF-4470-BE68-1D35C6DDA955}" srcOrd="26" destOrd="0" presId="urn:microsoft.com/office/officeart/2008/layout/LinedList"/>
    <dgm:cxn modelId="{DC809CA1-A750-4A7F-BF53-2070D8AEB957}" type="presParOf" srcId="{AA3292C1-62D3-4782-A324-566F1394A371}" destId="{4BDB96BA-882B-44A9-8880-8AEC9D747FD5}" srcOrd="27" destOrd="0" presId="urn:microsoft.com/office/officeart/2008/layout/LinedList"/>
    <dgm:cxn modelId="{B50D0845-C8D0-41ED-86C6-BDB53A3916CF}" type="presParOf" srcId="{AA3292C1-62D3-4782-A324-566F1394A371}" destId="{C313A08D-8D33-467D-A0C5-4BC6DBC0E50A}" srcOrd="28" destOrd="0" presId="urn:microsoft.com/office/officeart/2008/layout/LinedList"/>
    <dgm:cxn modelId="{15D6F51D-647B-433B-B7D4-BB9F489995B4}" type="presParOf" srcId="{C313A08D-8D33-467D-A0C5-4BC6DBC0E50A}" destId="{BC265A44-B961-44E8-8E20-60A7DACCF38F}" srcOrd="0" destOrd="0" presId="urn:microsoft.com/office/officeart/2008/layout/LinedList"/>
    <dgm:cxn modelId="{451F5841-99A0-491A-A245-7CE92EF164E5}" type="presParOf" srcId="{C313A08D-8D33-467D-A0C5-4BC6DBC0E50A}" destId="{5457C29D-4578-4273-B17B-1FECB0C9AECC}" srcOrd="1" destOrd="0" presId="urn:microsoft.com/office/officeart/2008/layout/LinedList"/>
    <dgm:cxn modelId="{D586CA17-1374-4800-A439-AE25EE3D9CC0}" type="presParOf" srcId="{C313A08D-8D33-467D-A0C5-4BC6DBC0E50A}" destId="{5CD6612E-FC9D-46A3-9D24-3A51B13A588A}" srcOrd="2" destOrd="0" presId="urn:microsoft.com/office/officeart/2008/layout/LinedList"/>
    <dgm:cxn modelId="{03566609-2595-42B1-AD9F-D895308A7EE6}" type="presParOf" srcId="{AA3292C1-62D3-4782-A324-566F1394A371}" destId="{50C6F433-870A-422E-9A5B-AF72218E7231}" srcOrd="29" destOrd="0" presId="urn:microsoft.com/office/officeart/2008/layout/LinedList"/>
    <dgm:cxn modelId="{9556007B-1BA2-43B1-B7E7-D897C38A128B}" type="presParOf" srcId="{AA3292C1-62D3-4782-A324-566F1394A371}" destId="{AB3AA7A7-0773-4E70-AD8B-63C2CDD977A7}" srcOrd="30" destOrd="0" presId="urn:microsoft.com/office/officeart/2008/layout/LinedList"/>
    <dgm:cxn modelId="{F222B2DD-8028-44E7-8979-6D1F1AE48382}" type="presParOf" srcId="{AA3292C1-62D3-4782-A324-566F1394A371}" destId="{8478DC23-9B6A-447E-A798-9DD27A53FC36}" srcOrd="31" destOrd="0" presId="urn:microsoft.com/office/officeart/2008/layout/LinedList"/>
    <dgm:cxn modelId="{75DA6C4F-940E-4BC1-BFA1-8E2738B16ED6}" type="presParOf" srcId="{8478DC23-9B6A-447E-A798-9DD27A53FC36}" destId="{F91C7B96-37A4-43A0-B9F8-1B1C2E48C689}" srcOrd="0" destOrd="0" presId="urn:microsoft.com/office/officeart/2008/layout/LinedList"/>
    <dgm:cxn modelId="{5734FAC5-925F-4B14-A296-02AC210A469B}" type="presParOf" srcId="{8478DC23-9B6A-447E-A798-9DD27A53FC36}" destId="{68D32515-2BEE-477F-86B1-90C400284FDF}" srcOrd="1" destOrd="0" presId="urn:microsoft.com/office/officeart/2008/layout/LinedList"/>
    <dgm:cxn modelId="{A0A25674-6173-4FC8-A52F-7002E7C3E867}" type="presParOf" srcId="{8478DC23-9B6A-447E-A798-9DD27A53FC36}" destId="{3D2E2EA8-A4BD-4CC5-A6B1-8A94CA6E81BB}" srcOrd="2" destOrd="0" presId="urn:microsoft.com/office/officeart/2008/layout/LinedList"/>
    <dgm:cxn modelId="{D086CD80-FAEF-4B6F-B422-43DF91CCCB98}" type="presParOf" srcId="{AA3292C1-62D3-4782-A324-566F1394A371}" destId="{29525522-0765-418C-B5C3-5795A690E056}" srcOrd="32" destOrd="0" presId="urn:microsoft.com/office/officeart/2008/layout/LinedList"/>
    <dgm:cxn modelId="{F5ED1F0A-5DD3-4FC2-9826-675013D19ACE}" type="presParOf" srcId="{AA3292C1-62D3-4782-A324-566F1394A371}" destId="{73CD9821-510E-4A21-886B-BC5D67D90C6F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E5475-8FBC-4879-8B35-C91C227CFB28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5D2DB7-A762-4E89-9B98-1080151FDC22}">
      <dgm:prSet phldrT="[Text]"/>
      <dgm:spPr/>
      <dgm:t>
        <a:bodyPr/>
        <a:lstStyle/>
        <a:p>
          <a:r>
            <a:rPr lang="en-US" dirty="0">
              <a:latin typeface="+mn-lt"/>
            </a:rPr>
            <a:t>Muscle</a:t>
          </a:r>
          <a:r>
            <a:rPr lang="en-US" dirty="0"/>
            <a:t> Mass</a:t>
          </a:r>
        </a:p>
      </dgm:t>
    </dgm:pt>
    <dgm:pt modelId="{2B219CA3-DB27-48C9-88DD-5ED6DAFCBC94}" type="parTrans" cxnId="{6B922662-FA29-409C-9908-576016257898}">
      <dgm:prSet/>
      <dgm:spPr/>
      <dgm:t>
        <a:bodyPr/>
        <a:lstStyle/>
        <a:p>
          <a:endParaRPr lang="en-US"/>
        </a:p>
      </dgm:t>
    </dgm:pt>
    <dgm:pt modelId="{B9121AC6-9639-4F9F-947D-4D13D40BEBFC}" type="sibTrans" cxnId="{6B922662-FA29-409C-9908-576016257898}">
      <dgm:prSet/>
      <dgm:spPr/>
      <dgm:t>
        <a:bodyPr/>
        <a:lstStyle/>
        <a:p>
          <a:endParaRPr lang="en-US"/>
        </a:p>
      </dgm:t>
    </dgm:pt>
    <dgm:pt modelId="{D6C88504-BCD5-4CD2-A089-61C8353ECFE2}">
      <dgm:prSet phldrT="[Text]"/>
      <dgm:spPr/>
      <dgm:t>
        <a:bodyPr/>
        <a:lstStyle/>
        <a:p>
          <a:r>
            <a:rPr lang="en-US" dirty="0"/>
            <a:t>Body Fat</a:t>
          </a:r>
        </a:p>
      </dgm:t>
    </dgm:pt>
    <dgm:pt modelId="{96ADE102-AC5B-4BC5-9AD5-AAE6F19431A2}" type="parTrans" cxnId="{1D3BA0A9-DEF2-4D18-B34B-D07500E435F5}">
      <dgm:prSet/>
      <dgm:spPr/>
      <dgm:t>
        <a:bodyPr/>
        <a:lstStyle/>
        <a:p>
          <a:endParaRPr lang="en-US"/>
        </a:p>
      </dgm:t>
    </dgm:pt>
    <dgm:pt modelId="{E6B02373-7409-4ADA-B8AA-D5F8143A38F8}" type="sibTrans" cxnId="{1D3BA0A9-DEF2-4D18-B34B-D07500E435F5}">
      <dgm:prSet/>
      <dgm:spPr/>
      <dgm:t>
        <a:bodyPr/>
        <a:lstStyle/>
        <a:p>
          <a:endParaRPr lang="en-US"/>
        </a:p>
      </dgm:t>
    </dgm:pt>
    <dgm:pt modelId="{9CC1AABD-0FCE-4C90-AB2C-75DD602B2DF6}" type="pres">
      <dgm:prSet presAssocID="{4E2E5475-8FBC-4879-8B35-C91C227CFB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133E18-D366-4108-922C-4A7555135F8C}" type="pres">
      <dgm:prSet presAssocID="{4E2E5475-8FBC-4879-8B35-C91C227CFB28}" presName="divider" presStyleLbl="fgShp" presStyleIdx="0" presStyleCnt="1"/>
      <dgm:spPr>
        <a:solidFill>
          <a:schemeClr val="bg1">
            <a:lumMod val="50000"/>
          </a:schemeClr>
        </a:solidFill>
      </dgm:spPr>
    </dgm:pt>
    <dgm:pt modelId="{851FBB5A-41AF-4F4A-9511-7B4B93CF150E}" type="pres">
      <dgm:prSet presAssocID="{205D2DB7-A762-4E89-9B98-1080151FDC22}" presName="downArrow" presStyleLbl="node1" presStyleIdx="0" presStyleCnt="2"/>
      <dgm:spPr>
        <a:solidFill>
          <a:srgbClr val="FA8121"/>
        </a:solidFill>
      </dgm:spPr>
      <dgm:t>
        <a:bodyPr/>
        <a:lstStyle/>
        <a:p>
          <a:endParaRPr lang="en-US"/>
        </a:p>
      </dgm:t>
    </dgm:pt>
    <dgm:pt modelId="{99CE4EEF-ADF3-4EDF-A0A7-2D8998357F7A}" type="pres">
      <dgm:prSet presAssocID="{205D2DB7-A762-4E89-9B98-1080151FDC2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2CBF4-FE57-4A07-8E2E-5650A4131492}" type="pres">
      <dgm:prSet presAssocID="{D6C88504-BCD5-4CD2-A089-61C8353ECFE2}" presName="upArrow" presStyleLbl="node1" presStyleIdx="1" presStyleCnt="2"/>
      <dgm:spPr/>
    </dgm:pt>
    <dgm:pt modelId="{32AA4F50-9788-4D21-A2A0-CB8BA5AAB613}" type="pres">
      <dgm:prSet presAssocID="{D6C88504-BCD5-4CD2-A089-61C8353ECFE2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2AF63E-AFFE-4B79-8A59-12FD4724BA79}" type="presOf" srcId="{4E2E5475-8FBC-4879-8B35-C91C227CFB28}" destId="{9CC1AABD-0FCE-4C90-AB2C-75DD602B2DF6}" srcOrd="0" destOrd="0" presId="urn:microsoft.com/office/officeart/2005/8/layout/arrow3"/>
    <dgm:cxn modelId="{0A310F48-B684-4EA1-8BE9-79E3154D094C}" type="presOf" srcId="{D6C88504-BCD5-4CD2-A089-61C8353ECFE2}" destId="{32AA4F50-9788-4D21-A2A0-CB8BA5AAB613}" srcOrd="0" destOrd="0" presId="urn:microsoft.com/office/officeart/2005/8/layout/arrow3"/>
    <dgm:cxn modelId="{1D3BA0A9-DEF2-4D18-B34B-D07500E435F5}" srcId="{4E2E5475-8FBC-4879-8B35-C91C227CFB28}" destId="{D6C88504-BCD5-4CD2-A089-61C8353ECFE2}" srcOrd="1" destOrd="0" parTransId="{96ADE102-AC5B-4BC5-9AD5-AAE6F19431A2}" sibTransId="{E6B02373-7409-4ADA-B8AA-D5F8143A38F8}"/>
    <dgm:cxn modelId="{6B922662-FA29-409C-9908-576016257898}" srcId="{4E2E5475-8FBC-4879-8B35-C91C227CFB28}" destId="{205D2DB7-A762-4E89-9B98-1080151FDC22}" srcOrd="0" destOrd="0" parTransId="{2B219CA3-DB27-48C9-88DD-5ED6DAFCBC94}" sibTransId="{B9121AC6-9639-4F9F-947D-4D13D40BEBFC}"/>
    <dgm:cxn modelId="{E6BA74EA-9539-48A3-AFD0-7D89B5813FAE}" type="presOf" srcId="{205D2DB7-A762-4E89-9B98-1080151FDC22}" destId="{99CE4EEF-ADF3-4EDF-A0A7-2D8998357F7A}" srcOrd="0" destOrd="0" presId="urn:microsoft.com/office/officeart/2005/8/layout/arrow3"/>
    <dgm:cxn modelId="{6D404484-521E-4AAC-A15D-E6C101A3CEAC}" type="presParOf" srcId="{9CC1AABD-0FCE-4C90-AB2C-75DD602B2DF6}" destId="{67133E18-D366-4108-922C-4A7555135F8C}" srcOrd="0" destOrd="0" presId="urn:microsoft.com/office/officeart/2005/8/layout/arrow3"/>
    <dgm:cxn modelId="{357A488E-8F9F-4BCF-96F4-39ADD51D331D}" type="presParOf" srcId="{9CC1AABD-0FCE-4C90-AB2C-75DD602B2DF6}" destId="{851FBB5A-41AF-4F4A-9511-7B4B93CF150E}" srcOrd="1" destOrd="0" presId="urn:microsoft.com/office/officeart/2005/8/layout/arrow3"/>
    <dgm:cxn modelId="{DDFEF64B-BE0C-476B-BC48-8DF64CB757C5}" type="presParOf" srcId="{9CC1AABD-0FCE-4C90-AB2C-75DD602B2DF6}" destId="{99CE4EEF-ADF3-4EDF-A0A7-2D8998357F7A}" srcOrd="2" destOrd="0" presId="urn:microsoft.com/office/officeart/2005/8/layout/arrow3"/>
    <dgm:cxn modelId="{F999D33D-7689-4D1E-8760-61890F5642A1}" type="presParOf" srcId="{9CC1AABD-0FCE-4C90-AB2C-75DD602B2DF6}" destId="{2AB2CBF4-FE57-4A07-8E2E-5650A4131492}" srcOrd="3" destOrd="0" presId="urn:microsoft.com/office/officeart/2005/8/layout/arrow3"/>
    <dgm:cxn modelId="{94F688C6-D77A-4475-98E8-A7DD372FEA87}" type="presParOf" srcId="{9CC1AABD-0FCE-4C90-AB2C-75DD602B2DF6}" destId="{32AA4F50-9788-4D21-A2A0-CB8BA5AAB61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B40FD6-9C2A-499D-AB47-D5BBDA6A7D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2C9DF7-CDDC-4E76-8434-BF396E5DBF1B}">
      <dgm:prSet phldrT="[Text]"/>
      <dgm:spPr/>
      <dgm:t>
        <a:bodyPr/>
        <a:lstStyle/>
        <a:p>
          <a:r>
            <a:rPr lang="en-US" dirty="0" smtClean="0"/>
            <a:t>Altered muscle metabolism</a:t>
          </a:r>
          <a:endParaRPr lang="en-US" dirty="0"/>
        </a:p>
      </dgm:t>
    </dgm:pt>
    <dgm:pt modelId="{3E09D481-2A4E-4B08-ADCA-5B32483C2434}" type="parTrans" cxnId="{97BAC88B-42C6-4A75-A5F3-D11DBFC450CD}">
      <dgm:prSet/>
      <dgm:spPr/>
      <dgm:t>
        <a:bodyPr/>
        <a:lstStyle/>
        <a:p>
          <a:endParaRPr lang="en-US"/>
        </a:p>
      </dgm:t>
    </dgm:pt>
    <dgm:pt modelId="{5A328CE6-6B38-402C-8F85-2D40D7B073AA}" type="sibTrans" cxnId="{97BAC88B-42C6-4A75-A5F3-D11DBFC450CD}">
      <dgm:prSet/>
      <dgm:spPr/>
      <dgm:t>
        <a:bodyPr/>
        <a:lstStyle/>
        <a:p>
          <a:endParaRPr lang="en-US"/>
        </a:p>
      </dgm:t>
    </dgm:pt>
    <dgm:pt modelId="{12A3F329-4357-4209-8F8F-7DE72DD143FF}">
      <dgm:prSet/>
      <dgm:spPr/>
      <dgm:t>
        <a:bodyPr/>
        <a:lstStyle/>
        <a:p>
          <a:r>
            <a:rPr lang="en-US" dirty="0" err="1" smtClean="0"/>
            <a:t>Sarcopenia</a:t>
          </a:r>
          <a:endParaRPr lang="en-US" dirty="0" smtClean="0"/>
        </a:p>
      </dgm:t>
    </dgm:pt>
    <dgm:pt modelId="{56F8BD0E-DE55-435A-A672-01EF992DCD20}" type="parTrans" cxnId="{1D3312F0-552A-4939-A899-AB34757B2333}">
      <dgm:prSet/>
      <dgm:spPr/>
      <dgm:t>
        <a:bodyPr/>
        <a:lstStyle/>
        <a:p>
          <a:endParaRPr lang="en-US"/>
        </a:p>
      </dgm:t>
    </dgm:pt>
    <dgm:pt modelId="{E2114F32-EE43-424B-9154-E3E441642E86}" type="sibTrans" cxnId="{1D3312F0-552A-4939-A899-AB34757B2333}">
      <dgm:prSet/>
      <dgm:spPr/>
      <dgm:t>
        <a:bodyPr/>
        <a:lstStyle/>
        <a:p>
          <a:endParaRPr lang="en-US"/>
        </a:p>
      </dgm:t>
    </dgm:pt>
    <dgm:pt modelId="{26A4026C-0019-41E7-931D-8E95C69A3305}">
      <dgm:prSet/>
      <dgm:spPr/>
      <dgm:t>
        <a:bodyPr/>
        <a:lstStyle/>
        <a:p>
          <a:r>
            <a:rPr lang="en-US" dirty="0" smtClean="0"/>
            <a:t>Impaired physical function</a:t>
          </a:r>
        </a:p>
      </dgm:t>
    </dgm:pt>
    <dgm:pt modelId="{27540565-A291-4479-AB36-EAE3040FAC34}" type="parTrans" cxnId="{A23FEEF9-BDF2-463F-B4C2-F91B8096E711}">
      <dgm:prSet/>
      <dgm:spPr/>
      <dgm:t>
        <a:bodyPr/>
        <a:lstStyle/>
        <a:p>
          <a:endParaRPr lang="en-US"/>
        </a:p>
      </dgm:t>
    </dgm:pt>
    <dgm:pt modelId="{A1395A45-E9FD-497A-984D-2B19FF09CC30}" type="sibTrans" cxnId="{A23FEEF9-BDF2-463F-B4C2-F91B8096E711}">
      <dgm:prSet/>
      <dgm:spPr/>
      <dgm:t>
        <a:bodyPr/>
        <a:lstStyle/>
        <a:p>
          <a:endParaRPr lang="en-US"/>
        </a:p>
      </dgm:t>
    </dgm:pt>
    <dgm:pt modelId="{A59DF420-49D9-4B32-B78F-55B1B8FB6482}">
      <dgm:prSet/>
      <dgm:spPr/>
      <dgm:t>
        <a:bodyPr/>
        <a:lstStyle/>
        <a:p>
          <a:r>
            <a:rPr lang="en-US" dirty="0" smtClean="0"/>
            <a:t>Increased disability</a:t>
          </a:r>
        </a:p>
      </dgm:t>
    </dgm:pt>
    <dgm:pt modelId="{C8D2BC6D-ABDA-4C58-A507-F1CE6F0A6665}" type="parTrans" cxnId="{8B10708A-FAAB-4ED9-BF6B-B5803B998489}">
      <dgm:prSet/>
      <dgm:spPr/>
      <dgm:t>
        <a:bodyPr/>
        <a:lstStyle/>
        <a:p>
          <a:endParaRPr lang="en-US"/>
        </a:p>
      </dgm:t>
    </dgm:pt>
    <dgm:pt modelId="{070DEE2F-12C9-4879-ABE0-361C8536CCC2}" type="sibTrans" cxnId="{8B10708A-FAAB-4ED9-BF6B-B5803B998489}">
      <dgm:prSet/>
      <dgm:spPr/>
      <dgm:t>
        <a:bodyPr/>
        <a:lstStyle/>
        <a:p>
          <a:endParaRPr lang="en-US"/>
        </a:p>
      </dgm:t>
    </dgm:pt>
    <dgm:pt modelId="{D496B0A5-8298-4575-83E4-C7F1CBC72F99}">
      <dgm:prSet phldrT="[Text]"/>
      <dgm:spPr/>
      <dgm:t>
        <a:bodyPr/>
        <a:lstStyle/>
        <a:p>
          <a:endParaRPr lang="en-US"/>
        </a:p>
      </dgm:t>
    </dgm:pt>
    <dgm:pt modelId="{592F47C8-E1E8-4339-9E4C-DA7EE48D5FCD}" type="parTrans" cxnId="{A289240C-8D4C-4878-99F6-4A122082D4E1}">
      <dgm:prSet/>
      <dgm:spPr/>
      <dgm:t>
        <a:bodyPr/>
        <a:lstStyle/>
        <a:p>
          <a:endParaRPr lang="en-US"/>
        </a:p>
      </dgm:t>
    </dgm:pt>
    <dgm:pt modelId="{F740709E-375A-4ED0-9499-91C83822EE98}" type="sibTrans" cxnId="{A289240C-8D4C-4878-99F6-4A122082D4E1}">
      <dgm:prSet/>
      <dgm:spPr/>
      <dgm:t>
        <a:bodyPr/>
        <a:lstStyle/>
        <a:p>
          <a:endParaRPr lang="en-US"/>
        </a:p>
      </dgm:t>
    </dgm:pt>
    <dgm:pt modelId="{2A02E242-246D-4C88-830E-1666C215FB55}">
      <dgm:prSet/>
      <dgm:spPr/>
      <dgm:t>
        <a:bodyPr/>
        <a:lstStyle/>
        <a:p>
          <a:endParaRPr lang="en-US" dirty="0" smtClean="0"/>
        </a:p>
      </dgm:t>
    </dgm:pt>
    <dgm:pt modelId="{5244CD4B-88D8-42A4-9FCE-FA1363BF1F61}" type="parTrans" cxnId="{16468619-AEA7-4535-BB69-741BD0C18C13}">
      <dgm:prSet/>
      <dgm:spPr/>
      <dgm:t>
        <a:bodyPr/>
        <a:lstStyle/>
        <a:p>
          <a:endParaRPr lang="en-US"/>
        </a:p>
      </dgm:t>
    </dgm:pt>
    <dgm:pt modelId="{1AE0CCBE-3C95-40F3-BC3D-84CBBD00332D}" type="sibTrans" cxnId="{16468619-AEA7-4535-BB69-741BD0C18C13}">
      <dgm:prSet/>
      <dgm:spPr/>
      <dgm:t>
        <a:bodyPr/>
        <a:lstStyle/>
        <a:p>
          <a:endParaRPr lang="en-US"/>
        </a:p>
      </dgm:t>
    </dgm:pt>
    <dgm:pt modelId="{F3D44222-57AC-45A9-A6C3-F4236EFD18C2}">
      <dgm:prSet/>
      <dgm:spPr/>
      <dgm:t>
        <a:bodyPr/>
        <a:lstStyle/>
        <a:p>
          <a:endParaRPr lang="en-US" dirty="0" smtClean="0"/>
        </a:p>
      </dgm:t>
    </dgm:pt>
    <dgm:pt modelId="{C1BD1D4E-C66A-4811-83B6-F54B5CE9D477}" type="parTrans" cxnId="{FB469301-E6DD-4CF6-904B-97ED3D084276}">
      <dgm:prSet/>
      <dgm:spPr/>
      <dgm:t>
        <a:bodyPr/>
        <a:lstStyle/>
        <a:p>
          <a:endParaRPr lang="en-US"/>
        </a:p>
      </dgm:t>
    </dgm:pt>
    <dgm:pt modelId="{B6795B69-D790-4B89-80EB-8E2C7868D282}" type="sibTrans" cxnId="{FB469301-E6DD-4CF6-904B-97ED3D084276}">
      <dgm:prSet/>
      <dgm:spPr/>
      <dgm:t>
        <a:bodyPr/>
        <a:lstStyle/>
        <a:p>
          <a:endParaRPr lang="en-US"/>
        </a:p>
      </dgm:t>
    </dgm:pt>
    <dgm:pt modelId="{A9BFEEC9-C8B8-4CD3-B682-199ED393F3A9}">
      <dgm:prSet/>
      <dgm:spPr/>
      <dgm:t>
        <a:bodyPr/>
        <a:lstStyle/>
        <a:p>
          <a:endParaRPr lang="en-US" dirty="0" smtClean="0"/>
        </a:p>
      </dgm:t>
    </dgm:pt>
    <dgm:pt modelId="{70690D4D-3611-4B39-9849-CA6A9A756819}" type="parTrans" cxnId="{95E26553-6105-4EF4-9635-757AB0925151}">
      <dgm:prSet/>
      <dgm:spPr/>
      <dgm:t>
        <a:bodyPr/>
        <a:lstStyle/>
        <a:p>
          <a:endParaRPr lang="en-US"/>
        </a:p>
      </dgm:t>
    </dgm:pt>
    <dgm:pt modelId="{2734D535-57C0-4FFA-8AF3-0E5E797966B5}" type="sibTrans" cxnId="{95E26553-6105-4EF4-9635-757AB0925151}">
      <dgm:prSet/>
      <dgm:spPr/>
      <dgm:t>
        <a:bodyPr/>
        <a:lstStyle/>
        <a:p>
          <a:endParaRPr lang="en-US"/>
        </a:p>
      </dgm:t>
    </dgm:pt>
    <dgm:pt modelId="{5B74467C-77C2-4328-ADBA-1E562A83F9BA}" type="pres">
      <dgm:prSet presAssocID="{AFB40FD6-9C2A-499D-AB47-D5BBDA6A7D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B00BEF-E56F-4D95-B355-0967BAD10D5B}" type="pres">
      <dgm:prSet presAssocID="{D496B0A5-8298-4575-83E4-C7F1CBC72F99}" presName="composite" presStyleCnt="0"/>
      <dgm:spPr/>
    </dgm:pt>
    <dgm:pt modelId="{088A9F82-F123-459D-84B6-B57539C7E987}" type="pres">
      <dgm:prSet presAssocID="{D496B0A5-8298-4575-83E4-C7F1CBC72F9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293CC-01F3-4B0C-A0AA-C74D3F6478C0}" type="pres">
      <dgm:prSet presAssocID="{D496B0A5-8298-4575-83E4-C7F1CBC72F9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FD5BD-7E18-4A44-9135-83991EDA5EE7}" type="pres">
      <dgm:prSet presAssocID="{F740709E-375A-4ED0-9499-91C83822EE98}" presName="sp" presStyleCnt="0"/>
      <dgm:spPr/>
    </dgm:pt>
    <dgm:pt modelId="{C178BBA6-AA6C-4C46-A51D-F2DCBB2B8B0F}" type="pres">
      <dgm:prSet presAssocID="{F3D44222-57AC-45A9-A6C3-F4236EFD18C2}" presName="composite" presStyleCnt="0"/>
      <dgm:spPr/>
    </dgm:pt>
    <dgm:pt modelId="{818FDBA3-C48B-44FF-9244-0E359A9C9924}" type="pres">
      <dgm:prSet presAssocID="{F3D44222-57AC-45A9-A6C3-F4236EFD18C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C553A-E79E-4FE9-AFF1-EF60DE58E935}" type="pres">
      <dgm:prSet presAssocID="{F3D44222-57AC-45A9-A6C3-F4236EFD18C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950EE-6525-40DA-AA3B-D38E60DA7787}" type="pres">
      <dgm:prSet presAssocID="{B6795B69-D790-4B89-80EB-8E2C7868D282}" presName="sp" presStyleCnt="0"/>
      <dgm:spPr/>
    </dgm:pt>
    <dgm:pt modelId="{20EEF331-1D50-43B9-BA2C-93A8F8DDC14C}" type="pres">
      <dgm:prSet presAssocID="{2A02E242-246D-4C88-830E-1666C215FB55}" presName="composite" presStyleCnt="0"/>
      <dgm:spPr/>
    </dgm:pt>
    <dgm:pt modelId="{E5EB6D11-40E0-46E9-BE04-02B4F6ACDAF8}" type="pres">
      <dgm:prSet presAssocID="{2A02E242-246D-4C88-830E-1666C215FB5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2E9D-AFD4-4E46-92DA-45693D4CC557}" type="pres">
      <dgm:prSet presAssocID="{2A02E242-246D-4C88-830E-1666C215FB5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22E5F-18E8-4E64-8195-D2C0FE1845D6}" type="pres">
      <dgm:prSet presAssocID="{1AE0CCBE-3C95-40F3-BC3D-84CBBD00332D}" presName="sp" presStyleCnt="0"/>
      <dgm:spPr/>
    </dgm:pt>
    <dgm:pt modelId="{2CAC0DBE-A508-4561-92D0-3B598B90AD52}" type="pres">
      <dgm:prSet presAssocID="{A9BFEEC9-C8B8-4CD3-B682-199ED393F3A9}" presName="composite" presStyleCnt="0"/>
      <dgm:spPr/>
    </dgm:pt>
    <dgm:pt modelId="{1A10925A-4A2B-4956-9DD1-895873BC9777}" type="pres">
      <dgm:prSet presAssocID="{A9BFEEC9-C8B8-4CD3-B682-199ED393F3A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7B666-F3EB-447B-8045-FF3350746A5D}" type="pres">
      <dgm:prSet presAssocID="{A9BFEEC9-C8B8-4CD3-B682-199ED393F3A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469301-E6DD-4CF6-904B-97ED3D084276}" srcId="{AFB40FD6-9C2A-499D-AB47-D5BBDA6A7D99}" destId="{F3D44222-57AC-45A9-A6C3-F4236EFD18C2}" srcOrd="1" destOrd="0" parTransId="{C1BD1D4E-C66A-4811-83B6-F54B5CE9D477}" sibTransId="{B6795B69-D790-4B89-80EB-8E2C7868D282}"/>
    <dgm:cxn modelId="{D03F773B-D932-4F8A-B602-C3B3E13A638F}" type="presOf" srcId="{A59DF420-49D9-4B32-B78F-55B1B8FB6482}" destId="{D967B666-F3EB-447B-8045-FF3350746A5D}" srcOrd="0" destOrd="0" presId="urn:microsoft.com/office/officeart/2005/8/layout/chevron2"/>
    <dgm:cxn modelId="{1D3312F0-552A-4939-A899-AB34757B2333}" srcId="{F3D44222-57AC-45A9-A6C3-F4236EFD18C2}" destId="{12A3F329-4357-4209-8F8F-7DE72DD143FF}" srcOrd="0" destOrd="0" parTransId="{56F8BD0E-DE55-435A-A672-01EF992DCD20}" sibTransId="{E2114F32-EE43-424B-9154-E3E441642E86}"/>
    <dgm:cxn modelId="{97BAC88B-42C6-4A75-A5F3-D11DBFC450CD}" srcId="{D496B0A5-8298-4575-83E4-C7F1CBC72F99}" destId="{FC2C9DF7-CDDC-4E76-8434-BF396E5DBF1B}" srcOrd="0" destOrd="0" parTransId="{3E09D481-2A4E-4B08-ADCA-5B32483C2434}" sibTransId="{5A328CE6-6B38-402C-8F85-2D40D7B073AA}"/>
    <dgm:cxn modelId="{A289240C-8D4C-4878-99F6-4A122082D4E1}" srcId="{AFB40FD6-9C2A-499D-AB47-D5BBDA6A7D99}" destId="{D496B0A5-8298-4575-83E4-C7F1CBC72F99}" srcOrd="0" destOrd="0" parTransId="{592F47C8-E1E8-4339-9E4C-DA7EE48D5FCD}" sibTransId="{F740709E-375A-4ED0-9499-91C83822EE98}"/>
    <dgm:cxn modelId="{66EA11B5-CFD8-49B1-8C8B-7612544149CC}" type="presOf" srcId="{12A3F329-4357-4209-8F8F-7DE72DD143FF}" destId="{74CC553A-E79E-4FE9-AFF1-EF60DE58E935}" srcOrd="0" destOrd="0" presId="urn:microsoft.com/office/officeart/2005/8/layout/chevron2"/>
    <dgm:cxn modelId="{E1777E7C-46A8-4684-A361-7DF60738D3CD}" type="presOf" srcId="{FC2C9DF7-CDDC-4E76-8434-BF396E5DBF1B}" destId="{44E293CC-01F3-4B0C-A0AA-C74D3F6478C0}" srcOrd="0" destOrd="0" presId="urn:microsoft.com/office/officeart/2005/8/layout/chevron2"/>
    <dgm:cxn modelId="{C4FC9158-4C28-4A3D-860E-58FAAD4A548E}" type="presOf" srcId="{2A02E242-246D-4C88-830E-1666C215FB55}" destId="{E5EB6D11-40E0-46E9-BE04-02B4F6ACDAF8}" srcOrd="0" destOrd="0" presId="urn:microsoft.com/office/officeart/2005/8/layout/chevron2"/>
    <dgm:cxn modelId="{A23FEEF9-BDF2-463F-B4C2-F91B8096E711}" srcId="{2A02E242-246D-4C88-830E-1666C215FB55}" destId="{26A4026C-0019-41E7-931D-8E95C69A3305}" srcOrd="0" destOrd="0" parTransId="{27540565-A291-4479-AB36-EAE3040FAC34}" sibTransId="{A1395A45-E9FD-497A-984D-2B19FF09CC30}"/>
    <dgm:cxn modelId="{720C2691-DED6-4217-A419-2E84A08B03EB}" type="presOf" srcId="{AFB40FD6-9C2A-499D-AB47-D5BBDA6A7D99}" destId="{5B74467C-77C2-4328-ADBA-1E562A83F9BA}" srcOrd="0" destOrd="0" presId="urn:microsoft.com/office/officeart/2005/8/layout/chevron2"/>
    <dgm:cxn modelId="{95E26553-6105-4EF4-9635-757AB0925151}" srcId="{AFB40FD6-9C2A-499D-AB47-D5BBDA6A7D99}" destId="{A9BFEEC9-C8B8-4CD3-B682-199ED393F3A9}" srcOrd="3" destOrd="0" parTransId="{70690D4D-3611-4B39-9849-CA6A9A756819}" sibTransId="{2734D535-57C0-4FFA-8AF3-0E5E797966B5}"/>
    <dgm:cxn modelId="{44A35B8C-95D5-424A-AF16-11AD664B4E1E}" type="presOf" srcId="{F3D44222-57AC-45A9-A6C3-F4236EFD18C2}" destId="{818FDBA3-C48B-44FF-9244-0E359A9C9924}" srcOrd="0" destOrd="0" presId="urn:microsoft.com/office/officeart/2005/8/layout/chevron2"/>
    <dgm:cxn modelId="{86512447-B84E-4A5F-8B9B-18150A8BA032}" type="presOf" srcId="{26A4026C-0019-41E7-931D-8E95C69A3305}" destId="{99482E9D-AFD4-4E46-92DA-45693D4CC557}" srcOrd="0" destOrd="0" presId="urn:microsoft.com/office/officeart/2005/8/layout/chevron2"/>
    <dgm:cxn modelId="{8B10708A-FAAB-4ED9-BF6B-B5803B998489}" srcId="{A9BFEEC9-C8B8-4CD3-B682-199ED393F3A9}" destId="{A59DF420-49D9-4B32-B78F-55B1B8FB6482}" srcOrd="0" destOrd="0" parTransId="{C8D2BC6D-ABDA-4C58-A507-F1CE6F0A6665}" sibTransId="{070DEE2F-12C9-4879-ABE0-361C8536CCC2}"/>
    <dgm:cxn modelId="{16468619-AEA7-4535-BB69-741BD0C18C13}" srcId="{AFB40FD6-9C2A-499D-AB47-D5BBDA6A7D99}" destId="{2A02E242-246D-4C88-830E-1666C215FB55}" srcOrd="2" destOrd="0" parTransId="{5244CD4B-88D8-42A4-9FCE-FA1363BF1F61}" sibTransId="{1AE0CCBE-3C95-40F3-BC3D-84CBBD00332D}"/>
    <dgm:cxn modelId="{BB46460D-883B-4B86-A200-73CB3AEE0A69}" type="presOf" srcId="{A9BFEEC9-C8B8-4CD3-B682-199ED393F3A9}" destId="{1A10925A-4A2B-4956-9DD1-895873BC9777}" srcOrd="0" destOrd="0" presId="urn:microsoft.com/office/officeart/2005/8/layout/chevron2"/>
    <dgm:cxn modelId="{F94B6A03-5E8A-4313-92FF-64DE106705A4}" type="presOf" srcId="{D496B0A5-8298-4575-83E4-C7F1CBC72F99}" destId="{088A9F82-F123-459D-84B6-B57539C7E987}" srcOrd="0" destOrd="0" presId="urn:microsoft.com/office/officeart/2005/8/layout/chevron2"/>
    <dgm:cxn modelId="{0C1F306C-8139-4B22-918F-DED85AC9E564}" type="presParOf" srcId="{5B74467C-77C2-4328-ADBA-1E562A83F9BA}" destId="{8DB00BEF-E56F-4D95-B355-0967BAD10D5B}" srcOrd="0" destOrd="0" presId="urn:microsoft.com/office/officeart/2005/8/layout/chevron2"/>
    <dgm:cxn modelId="{FC04A3C7-0B73-4D41-AC3D-5F34B3A29DA1}" type="presParOf" srcId="{8DB00BEF-E56F-4D95-B355-0967BAD10D5B}" destId="{088A9F82-F123-459D-84B6-B57539C7E987}" srcOrd="0" destOrd="0" presId="urn:microsoft.com/office/officeart/2005/8/layout/chevron2"/>
    <dgm:cxn modelId="{6074CC03-EBA4-4670-9A4B-7D58112F66B4}" type="presParOf" srcId="{8DB00BEF-E56F-4D95-B355-0967BAD10D5B}" destId="{44E293CC-01F3-4B0C-A0AA-C74D3F6478C0}" srcOrd="1" destOrd="0" presId="urn:microsoft.com/office/officeart/2005/8/layout/chevron2"/>
    <dgm:cxn modelId="{BFD65EE9-5874-4F7E-94C1-5E796DA31245}" type="presParOf" srcId="{5B74467C-77C2-4328-ADBA-1E562A83F9BA}" destId="{96BFD5BD-7E18-4A44-9135-83991EDA5EE7}" srcOrd="1" destOrd="0" presId="urn:microsoft.com/office/officeart/2005/8/layout/chevron2"/>
    <dgm:cxn modelId="{CE959517-B3B3-4CF7-97FD-F43EA045E93F}" type="presParOf" srcId="{5B74467C-77C2-4328-ADBA-1E562A83F9BA}" destId="{C178BBA6-AA6C-4C46-A51D-F2DCBB2B8B0F}" srcOrd="2" destOrd="0" presId="urn:microsoft.com/office/officeart/2005/8/layout/chevron2"/>
    <dgm:cxn modelId="{E177F9E7-886F-4D3B-865E-57500FD4E1C1}" type="presParOf" srcId="{C178BBA6-AA6C-4C46-A51D-F2DCBB2B8B0F}" destId="{818FDBA3-C48B-44FF-9244-0E359A9C9924}" srcOrd="0" destOrd="0" presId="urn:microsoft.com/office/officeart/2005/8/layout/chevron2"/>
    <dgm:cxn modelId="{236E4D88-307E-4AB3-AF63-6F1C1EEECF51}" type="presParOf" srcId="{C178BBA6-AA6C-4C46-A51D-F2DCBB2B8B0F}" destId="{74CC553A-E79E-4FE9-AFF1-EF60DE58E935}" srcOrd="1" destOrd="0" presId="urn:microsoft.com/office/officeart/2005/8/layout/chevron2"/>
    <dgm:cxn modelId="{F9485C30-E5E7-4D28-9F69-13DDCEE8D431}" type="presParOf" srcId="{5B74467C-77C2-4328-ADBA-1E562A83F9BA}" destId="{67D950EE-6525-40DA-AA3B-D38E60DA7787}" srcOrd="3" destOrd="0" presId="urn:microsoft.com/office/officeart/2005/8/layout/chevron2"/>
    <dgm:cxn modelId="{C8F01399-722B-4989-92FB-95F8CA9C16E5}" type="presParOf" srcId="{5B74467C-77C2-4328-ADBA-1E562A83F9BA}" destId="{20EEF331-1D50-43B9-BA2C-93A8F8DDC14C}" srcOrd="4" destOrd="0" presId="urn:microsoft.com/office/officeart/2005/8/layout/chevron2"/>
    <dgm:cxn modelId="{99A79965-79B1-4BBD-9D0A-449698DB0078}" type="presParOf" srcId="{20EEF331-1D50-43B9-BA2C-93A8F8DDC14C}" destId="{E5EB6D11-40E0-46E9-BE04-02B4F6ACDAF8}" srcOrd="0" destOrd="0" presId="urn:microsoft.com/office/officeart/2005/8/layout/chevron2"/>
    <dgm:cxn modelId="{569409F6-735C-4806-BED9-0C15D0D6363C}" type="presParOf" srcId="{20EEF331-1D50-43B9-BA2C-93A8F8DDC14C}" destId="{99482E9D-AFD4-4E46-92DA-45693D4CC557}" srcOrd="1" destOrd="0" presId="urn:microsoft.com/office/officeart/2005/8/layout/chevron2"/>
    <dgm:cxn modelId="{25E37474-A1DC-4D53-A5B5-F6E9AA874482}" type="presParOf" srcId="{5B74467C-77C2-4328-ADBA-1E562A83F9BA}" destId="{5FC22E5F-18E8-4E64-8195-D2C0FE1845D6}" srcOrd="5" destOrd="0" presId="urn:microsoft.com/office/officeart/2005/8/layout/chevron2"/>
    <dgm:cxn modelId="{5EE7F5D7-E418-429D-A58F-C7E508A7A975}" type="presParOf" srcId="{5B74467C-77C2-4328-ADBA-1E562A83F9BA}" destId="{2CAC0DBE-A508-4561-92D0-3B598B90AD52}" srcOrd="6" destOrd="0" presId="urn:microsoft.com/office/officeart/2005/8/layout/chevron2"/>
    <dgm:cxn modelId="{D68892D3-D638-466F-AB46-842033580450}" type="presParOf" srcId="{2CAC0DBE-A508-4561-92D0-3B598B90AD52}" destId="{1A10925A-4A2B-4956-9DD1-895873BC9777}" srcOrd="0" destOrd="0" presId="urn:microsoft.com/office/officeart/2005/8/layout/chevron2"/>
    <dgm:cxn modelId="{3206B555-34F7-4EDA-8859-E070667954CF}" type="presParOf" srcId="{2CAC0DBE-A508-4561-92D0-3B598B90AD52}" destId="{D967B666-F3EB-447B-8045-FF3350746A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B99BA0-6532-4927-B7DE-C40E40E0E2D3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79BD82D8-BBBE-4933-BBEB-BD98859A9014}">
      <dgm:prSet phldrT="[Text]"/>
      <dgm:spPr/>
      <dgm:t>
        <a:bodyPr/>
        <a:lstStyle/>
        <a:p>
          <a:r>
            <a:rPr lang="en-US" dirty="0"/>
            <a:t>Body Weight</a:t>
          </a:r>
        </a:p>
      </dgm:t>
    </dgm:pt>
    <dgm:pt modelId="{7E9C8A47-FA02-400D-95A7-E1A4BFC42DF2}" type="parTrans" cxnId="{97C3913B-5C98-43C8-8020-E5F4AF5BA6E3}">
      <dgm:prSet/>
      <dgm:spPr/>
      <dgm:t>
        <a:bodyPr/>
        <a:lstStyle/>
        <a:p>
          <a:endParaRPr lang="en-US"/>
        </a:p>
      </dgm:t>
    </dgm:pt>
    <dgm:pt modelId="{CE98B218-74CB-461A-BE39-D6DD76AFE597}" type="sibTrans" cxnId="{97C3913B-5C98-43C8-8020-E5F4AF5BA6E3}">
      <dgm:prSet/>
      <dgm:spPr/>
      <dgm:t>
        <a:bodyPr/>
        <a:lstStyle/>
        <a:p>
          <a:endParaRPr lang="en-US"/>
        </a:p>
      </dgm:t>
    </dgm:pt>
    <dgm:pt modelId="{4F00EA28-B6F5-42CB-88F5-2DFCB02F7333}">
      <dgm:prSet phldrT="[Text]"/>
      <dgm:spPr/>
      <dgm:t>
        <a:bodyPr/>
        <a:lstStyle/>
        <a:p>
          <a:r>
            <a:rPr lang="en-US" dirty="0"/>
            <a:t>- Body Fat</a:t>
          </a:r>
        </a:p>
      </dgm:t>
    </dgm:pt>
    <dgm:pt modelId="{4CE991B9-B7B0-4B78-88D9-AB3BA0335251}" type="parTrans" cxnId="{98923454-5077-47CC-836E-C7D2A87B060F}">
      <dgm:prSet/>
      <dgm:spPr/>
      <dgm:t>
        <a:bodyPr/>
        <a:lstStyle/>
        <a:p>
          <a:endParaRPr lang="en-US"/>
        </a:p>
      </dgm:t>
    </dgm:pt>
    <dgm:pt modelId="{F1996B59-6A84-4F6F-AE7C-141C95288FB7}" type="sibTrans" cxnId="{98923454-5077-47CC-836E-C7D2A87B060F}">
      <dgm:prSet/>
      <dgm:spPr/>
      <dgm:t>
        <a:bodyPr/>
        <a:lstStyle/>
        <a:p>
          <a:endParaRPr lang="en-US"/>
        </a:p>
      </dgm:t>
    </dgm:pt>
    <dgm:pt modelId="{3FE6BFFB-650B-4F63-9E88-4AE81D03D27C}">
      <dgm:prSet phldrT="[Text]"/>
      <dgm:spPr/>
      <dgm:t>
        <a:bodyPr/>
        <a:lstStyle/>
        <a:p>
          <a:r>
            <a:rPr lang="en-US" dirty="0"/>
            <a:t>= Lean Body Mass</a:t>
          </a:r>
        </a:p>
      </dgm:t>
    </dgm:pt>
    <dgm:pt modelId="{55C49ABF-D46E-47BE-82E0-8F149E6FB348}" type="parTrans" cxnId="{3B9B485D-9AEC-43C0-B15A-47C55F118F97}">
      <dgm:prSet/>
      <dgm:spPr/>
      <dgm:t>
        <a:bodyPr/>
        <a:lstStyle/>
        <a:p>
          <a:endParaRPr lang="en-US"/>
        </a:p>
      </dgm:t>
    </dgm:pt>
    <dgm:pt modelId="{85E731D6-7A00-4195-A6FF-55B4CF3CF423}" type="sibTrans" cxnId="{3B9B485D-9AEC-43C0-B15A-47C55F118F97}">
      <dgm:prSet/>
      <dgm:spPr/>
      <dgm:t>
        <a:bodyPr/>
        <a:lstStyle/>
        <a:p>
          <a:endParaRPr lang="en-US"/>
        </a:p>
      </dgm:t>
    </dgm:pt>
    <dgm:pt modelId="{EFD8BA8E-6F9F-46A9-8750-F9571431721B}" type="pres">
      <dgm:prSet presAssocID="{85B99BA0-6532-4927-B7DE-C40E40E0E2D3}" presName="Name0" presStyleCnt="0">
        <dgm:presLayoutVars>
          <dgm:dir/>
          <dgm:animLvl val="lvl"/>
          <dgm:resizeHandles val="exact"/>
        </dgm:presLayoutVars>
      </dgm:prSet>
      <dgm:spPr/>
    </dgm:pt>
    <dgm:pt modelId="{286C8D71-DBF5-46C6-BC65-1A17702B6E5A}" type="pres">
      <dgm:prSet presAssocID="{79BD82D8-BBBE-4933-BBEB-BD98859A901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91718-27BC-4571-B329-07359636D229}" type="pres">
      <dgm:prSet presAssocID="{CE98B218-74CB-461A-BE39-D6DD76AFE597}" presName="parTxOnlySpace" presStyleCnt="0"/>
      <dgm:spPr/>
    </dgm:pt>
    <dgm:pt modelId="{15A02EC0-04E1-4279-8466-55126F1B0082}" type="pres">
      <dgm:prSet presAssocID="{4F00EA28-B6F5-42CB-88F5-2DFCB02F73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DDDB8-E5D7-4809-85FA-9FA7DF4D26D3}" type="pres">
      <dgm:prSet presAssocID="{F1996B59-6A84-4F6F-AE7C-141C95288FB7}" presName="parTxOnlySpace" presStyleCnt="0"/>
      <dgm:spPr/>
    </dgm:pt>
    <dgm:pt modelId="{1694931E-B778-4E47-BFC6-961FE936C9DE}" type="pres">
      <dgm:prSet presAssocID="{3FE6BFFB-650B-4F63-9E88-4AE81D03D2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B485D-9AEC-43C0-B15A-47C55F118F97}" srcId="{85B99BA0-6532-4927-B7DE-C40E40E0E2D3}" destId="{3FE6BFFB-650B-4F63-9E88-4AE81D03D27C}" srcOrd="2" destOrd="0" parTransId="{55C49ABF-D46E-47BE-82E0-8F149E6FB348}" sibTransId="{85E731D6-7A00-4195-A6FF-55B4CF3CF423}"/>
    <dgm:cxn modelId="{ECBFBEBC-1F69-4B7D-8576-A66AD1D3E14D}" type="presOf" srcId="{79BD82D8-BBBE-4933-BBEB-BD98859A9014}" destId="{286C8D71-DBF5-46C6-BC65-1A17702B6E5A}" srcOrd="0" destOrd="0" presId="urn:microsoft.com/office/officeart/2005/8/layout/chevron1"/>
    <dgm:cxn modelId="{6909E134-EA93-45A1-A98D-2CB242561251}" type="presOf" srcId="{3FE6BFFB-650B-4F63-9E88-4AE81D03D27C}" destId="{1694931E-B778-4E47-BFC6-961FE936C9DE}" srcOrd="0" destOrd="0" presId="urn:microsoft.com/office/officeart/2005/8/layout/chevron1"/>
    <dgm:cxn modelId="{97C3913B-5C98-43C8-8020-E5F4AF5BA6E3}" srcId="{85B99BA0-6532-4927-B7DE-C40E40E0E2D3}" destId="{79BD82D8-BBBE-4933-BBEB-BD98859A9014}" srcOrd="0" destOrd="0" parTransId="{7E9C8A47-FA02-400D-95A7-E1A4BFC42DF2}" sibTransId="{CE98B218-74CB-461A-BE39-D6DD76AFE597}"/>
    <dgm:cxn modelId="{545A4FF5-3425-4A90-9D5E-8D1B14C3026F}" type="presOf" srcId="{4F00EA28-B6F5-42CB-88F5-2DFCB02F7333}" destId="{15A02EC0-04E1-4279-8466-55126F1B0082}" srcOrd="0" destOrd="0" presId="urn:microsoft.com/office/officeart/2005/8/layout/chevron1"/>
    <dgm:cxn modelId="{B0B59862-F3EA-494F-A989-3964E08FF538}" type="presOf" srcId="{85B99BA0-6532-4927-B7DE-C40E40E0E2D3}" destId="{EFD8BA8E-6F9F-46A9-8750-F9571431721B}" srcOrd="0" destOrd="0" presId="urn:microsoft.com/office/officeart/2005/8/layout/chevron1"/>
    <dgm:cxn modelId="{98923454-5077-47CC-836E-C7D2A87B060F}" srcId="{85B99BA0-6532-4927-B7DE-C40E40E0E2D3}" destId="{4F00EA28-B6F5-42CB-88F5-2DFCB02F7333}" srcOrd="1" destOrd="0" parTransId="{4CE991B9-B7B0-4B78-88D9-AB3BA0335251}" sibTransId="{F1996B59-6A84-4F6F-AE7C-141C95288FB7}"/>
    <dgm:cxn modelId="{B69A9F6D-EC36-44E2-9B90-BFDF585C8FDC}" type="presParOf" srcId="{EFD8BA8E-6F9F-46A9-8750-F9571431721B}" destId="{286C8D71-DBF5-46C6-BC65-1A17702B6E5A}" srcOrd="0" destOrd="0" presId="urn:microsoft.com/office/officeart/2005/8/layout/chevron1"/>
    <dgm:cxn modelId="{6B56D7FF-6A09-4D3B-9416-770D27769212}" type="presParOf" srcId="{EFD8BA8E-6F9F-46A9-8750-F9571431721B}" destId="{D8F91718-27BC-4571-B329-07359636D229}" srcOrd="1" destOrd="0" presId="urn:microsoft.com/office/officeart/2005/8/layout/chevron1"/>
    <dgm:cxn modelId="{0AE6FEAC-690B-4472-8BC4-7FD7FD2A9F54}" type="presParOf" srcId="{EFD8BA8E-6F9F-46A9-8750-F9571431721B}" destId="{15A02EC0-04E1-4279-8466-55126F1B0082}" srcOrd="2" destOrd="0" presId="urn:microsoft.com/office/officeart/2005/8/layout/chevron1"/>
    <dgm:cxn modelId="{BFBDD7BF-ED87-46A4-8DD8-0C9D6476192C}" type="presParOf" srcId="{EFD8BA8E-6F9F-46A9-8750-F9571431721B}" destId="{9DCDDDB8-E5D7-4809-85FA-9FA7DF4D26D3}" srcOrd="3" destOrd="0" presId="urn:microsoft.com/office/officeart/2005/8/layout/chevron1"/>
    <dgm:cxn modelId="{1E5DFEDF-530F-49AF-84B4-5D30888644F4}" type="presParOf" srcId="{EFD8BA8E-6F9F-46A9-8750-F9571431721B}" destId="{1694931E-B778-4E47-BFC6-961FE936C9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B99BA0-6532-4927-B7DE-C40E40E0E2D3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79BD82D8-BBBE-4933-BBEB-BD98859A9014}">
      <dgm:prSet phldrT="[Text]"/>
      <dgm:spPr/>
      <dgm:t>
        <a:bodyPr/>
        <a:lstStyle/>
        <a:p>
          <a:r>
            <a:rPr lang="en-US" dirty="0"/>
            <a:t>Body Weight</a:t>
          </a:r>
        </a:p>
      </dgm:t>
    </dgm:pt>
    <dgm:pt modelId="{7E9C8A47-FA02-400D-95A7-E1A4BFC42DF2}" type="parTrans" cxnId="{97C3913B-5C98-43C8-8020-E5F4AF5BA6E3}">
      <dgm:prSet/>
      <dgm:spPr/>
      <dgm:t>
        <a:bodyPr/>
        <a:lstStyle/>
        <a:p>
          <a:endParaRPr lang="en-US"/>
        </a:p>
      </dgm:t>
    </dgm:pt>
    <dgm:pt modelId="{CE98B218-74CB-461A-BE39-D6DD76AFE597}" type="sibTrans" cxnId="{97C3913B-5C98-43C8-8020-E5F4AF5BA6E3}">
      <dgm:prSet/>
      <dgm:spPr/>
      <dgm:t>
        <a:bodyPr/>
        <a:lstStyle/>
        <a:p>
          <a:endParaRPr lang="en-US"/>
        </a:p>
      </dgm:t>
    </dgm:pt>
    <dgm:pt modelId="{4F00EA28-B6F5-42CB-88F5-2DFCB02F7333}">
      <dgm:prSet phldrT="[Text]"/>
      <dgm:spPr/>
      <dgm:t>
        <a:bodyPr/>
        <a:lstStyle/>
        <a:p>
          <a:r>
            <a:rPr lang="en-US" dirty="0"/>
            <a:t>- Body Fat</a:t>
          </a:r>
        </a:p>
      </dgm:t>
    </dgm:pt>
    <dgm:pt modelId="{4CE991B9-B7B0-4B78-88D9-AB3BA0335251}" type="parTrans" cxnId="{98923454-5077-47CC-836E-C7D2A87B060F}">
      <dgm:prSet/>
      <dgm:spPr/>
      <dgm:t>
        <a:bodyPr/>
        <a:lstStyle/>
        <a:p>
          <a:endParaRPr lang="en-US"/>
        </a:p>
      </dgm:t>
    </dgm:pt>
    <dgm:pt modelId="{F1996B59-6A84-4F6F-AE7C-141C95288FB7}" type="sibTrans" cxnId="{98923454-5077-47CC-836E-C7D2A87B060F}">
      <dgm:prSet/>
      <dgm:spPr/>
      <dgm:t>
        <a:bodyPr/>
        <a:lstStyle/>
        <a:p>
          <a:endParaRPr lang="en-US"/>
        </a:p>
      </dgm:t>
    </dgm:pt>
    <dgm:pt modelId="{3FE6BFFB-650B-4F63-9E88-4AE81D03D27C}">
      <dgm:prSet phldrT="[Text]"/>
      <dgm:spPr/>
      <dgm:t>
        <a:bodyPr/>
        <a:lstStyle/>
        <a:p>
          <a:r>
            <a:rPr lang="en-US" dirty="0"/>
            <a:t>= Lean Body Mass</a:t>
          </a:r>
        </a:p>
      </dgm:t>
    </dgm:pt>
    <dgm:pt modelId="{55C49ABF-D46E-47BE-82E0-8F149E6FB348}" type="parTrans" cxnId="{3B9B485D-9AEC-43C0-B15A-47C55F118F97}">
      <dgm:prSet/>
      <dgm:spPr/>
      <dgm:t>
        <a:bodyPr/>
        <a:lstStyle/>
        <a:p>
          <a:endParaRPr lang="en-US"/>
        </a:p>
      </dgm:t>
    </dgm:pt>
    <dgm:pt modelId="{85E731D6-7A00-4195-A6FF-55B4CF3CF423}" type="sibTrans" cxnId="{3B9B485D-9AEC-43C0-B15A-47C55F118F97}">
      <dgm:prSet/>
      <dgm:spPr/>
      <dgm:t>
        <a:bodyPr/>
        <a:lstStyle/>
        <a:p>
          <a:endParaRPr lang="en-US"/>
        </a:p>
      </dgm:t>
    </dgm:pt>
    <dgm:pt modelId="{EFD8BA8E-6F9F-46A9-8750-F9571431721B}" type="pres">
      <dgm:prSet presAssocID="{85B99BA0-6532-4927-B7DE-C40E40E0E2D3}" presName="Name0" presStyleCnt="0">
        <dgm:presLayoutVars>
          <dgm:dir/>
          <dgm:animLvl val="lvl"/>
          <dgm:resizeHandles val="exact"/>
        </dgm:presLayoutVars>
      </dgm:prSet>
      <dgm:spPr/>
    </dgm:pt>
    <dgm:pt modelId="{286C8D71-DBF5-46C6-BC65-1A17702B6E5A}" type="pres">
      <dgm:prSet presAssocID="{79BD82D8-BBBE-4933-BBEB-BD98859A901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91718-27BC-4571-B329-07359636D229}" type="pres">
      <dgm:prSet presAssocID="{CE98B218-74CB-461A-BE39-D6DD76AFE597}" presName="parTxOnlySpace" presStyleCnt="0"/>
      <dgm:spPr/>
    </dgm:pt>
    <dgm:pt modelId="{15A02EC0-04E1-4279-8466-55126F1B0082}" type="pres">
      <dgm:prSet presAssocID="{4F00EA28-B6F5-42CB-88F5-2DFCB02F73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DDDB8-E5D7-4809-85FA-9FA7DF4D26D3}" type="pres">
      <dgm:prSet presAssocID="{F1996B59-6A84-4F6F-AE7C-141C95288FB7}" presName="parTxOnlySpace" presStyleCnt="0"/>
      <dgm:spPr/>
    </dgm:pt>
    <dgm:pt modelId="{1694931E-B778-4E47-BFC6-961FE936C9DE}" type="pres">
      <dgm:prSet presAssocID="{3FE6BFFB-650B-4F63-9E88-4AE81D03D27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9B485D-9AEC-43C0-B15A-47C55F118F97}" srcId="{85B99BA0-6532-4927-B7DE-C40E40E0E2D3}" destId="{3FE6BFFB-650B-4F63-9E88-4AE81D03D27C}" srcOrd="2" destOrd="0" parTransId="{55C49ABF-D46E-47BE-82E0-8F149E6FB348}" sibTransId="{85E731D6-7A00-4195-A6FF-55B4CF3CF423}"/>
    <dgm:cxn modelId="{ECBFBEBC-1F69-4B7D-8576-A66AD1D3E14D}" type="presOf" srcId="{79BD82D8-BBBE-4933-BBEB-BD98859A9014}" destId="{286C8D71-DBF5-46C6-BC65-1A17702B6E5A}" srcOrd="0" destOrd="0" presId="urn:microsoft.com/office/officeart/2005/8/layout/chevron1"/>
    <dgm:cxn modelId="{6909E134-EA93-45A1-A98D-2CB242561251}" type="presOf" srcId="{3FE6BFFB-650B-4F63-9E88-4AE81D03D27C}" destId="{1694931E-B778-4E47-BFC6-961FE936C9DE}" srcOrd="0" destOrd="0" presId="urn:microsoft.com/office/officeart/2005/8/layout/chevron1"/>
    <dgm:cxn modelId="{97C3913B-5C98-43C8-8020-E5F4AF5BA6E3}" srcId="{85B99BA0-6532-4927-B7DE-C40E40E0E2D3}" destId="{79BD82D8-BBBE-4933-BBEB-BD98859A9014}" srcOrd="0" destOrd="0" parTransId="{7E9C8A47-FA02-400D-95A7-E1A4BFC42DF2}" sibTransId="{CE98B218-74CB-461A-BE39-D6DD76AFE597}"/>
    <dgm:cxn modelId="{545A4FF5-3425-4A90-9D5E-8D1B14C3026F}" type="presOf" srcId="{4F00EA28-B6F5-42CB-88F5-2DFCB02F7333}" destId="{15A02EC0-04E1-4279-8466-55126F1B0082}" srcOrd="0" destOrd="0" presId="urn:microsoft.com/office/officeart/2005/8/layout/chevron1"/>
    <dgm:cxn modelId="{B0B59862-F3EA-494F-A989-3964E08FF538}" type="presOf" srcId="{85B99BA0-6532-4927-B7DE-C40E40E0E2D3}" destId="{EFD8BA8E-6F9F-46A9-8750-F9571431721B}" srcOrd="0" destOrd="0" presId="urn:microsoft.com/office/officeart/2005/8/layout/chevron1"/>
    <dgm:cxn modelId="{98923454-5077-47CC-836E-C7D2A87B060F}" srcId="{85B99BA0-6532-4927-B7DE-C40E40E0E2D3}" destId="{4F00EA28-B6F5-42CB-88F5-2DFCB02F7333}" srcOrd="1" destOrd="0" parTransId="{4CE991B9-B7B0-4B78-88D9-AB3BA0335251}" sibTransId="{F1996B59-6A84-4F6F-AE7C-141C95288FB7}"/>
    <dgm:cxn modelId="{B69A9F6D-EC36-44E2-9B90-BFDF585C8FDC}" type="presParOf" srcId="{EFD8BA8E-6F9F-46A9-8750-F9571431721B}" destId="{286C8D71-DBF5-46C6-BC65-1A17702B6E5A}" srcOrd="0" destOrd="0" presId="urn:microsoft.com/office/officeart/2005/8/layout/chevron1"/>
    <dgm:cxn modelId="{6B56D7FF-6A09-4D3B-9416-770D27769212}" type="presParOf" srcId="{EFD8BA8E-6F9F-46A9-8750-F9571431721B}" destId="{D8F91718-27BC-4571-B329-07359636D229}" srcOrd="1" destOrd="0" presId="urn:microsoft.com/office/officeart/2005/8/layout/chevron1"/>
    <dgm:cxn modelId="{0AE6FEAC-690B-4472-8BC4-7FD7FD2A9F54}" type="presParOf" srcId="{EFD8BA8E-6F9F-46A9-8750-F9571431721B}" destId="{15A02EC0-04E1-4279-8466-55126F1B0082}" srcOrd="2" destOrd="0" presId="urn:microsoft.com/office/officeart/2005/8/layout/chevron1"/>
    <dgm:cxn modelId="{BFBDD7BF-ED87-46A4-8DD8-0C9D6476192C}" type="presParOf" srcId="{EFD8BA8E-6F9F-46A9-8750-F9571431721B}" destId="{9DCDDDB8-E5D7-4809-85FA-9FA7DF4D26D3}" srcOrd="3" destOrd="0" presId="urn:microsoft.com/office/officeart/2005/8/layout/chevron1"/>
    <dgm:cxn modelId="{1E5DFEDF-530F-49AF-84B4-5D30888644F4}" type="presParOf" srcId="{EFD8BA8E-6F9F-46A9-8750-F9571431721B}" destId="{1694931E-B778-4E47-BFC6-961FE936C9D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65AB45-644B-478A-B972-7177CCB933C1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D239290-D623-45CB-A00A-4255482C5066}">
      <dgm:prSet phldrT="[Text]" custT="1"/>
      <dgm:spPr/>
      <dgm:t>
        <a:bodyPr/>
        <a:lstStyle/>
        <a:p>
          <a:r>
            <a:rPr lang="en-US" sz="2400" b="1" dirty="0"/>
            <a:t>Poor Intake</a:t>
          </a:r>
        </a:p>
      </dgm:t>
    </dgm:pt>
    <dgm:pt modelId="{B80C24B1-2583-4591-B646-9948299F7EBE}" type="parTrans" cxnId="{A7D72C6B-FBEF-40BC-991E-B5E1D7CF76F9}">
      <dgm:prSet/>
      <dgm:spPr/>
      <dgm:t>
        <a:bodyPr/>
        <a:lstStyle/>
        <a:p>
          <a:endParaRPr lang="en-US"/>
        </a:p>
      </dgm:t>
    </dgm:pt>
    <dgm:pt modelId="{D67CB02A-04CB-47A5-B1EE-E392AF6A27B1}" type="sibTrans" cxnId="{A7D72C6B-FBEF-40BC-991E-B5E1D7CF76F9}">
      <dgm:prSet/>
      <dgm:spPr/>
      <dgm:t>
        <a:bodyPr/>
        <a:lstStyle/>
        <a:p>
          <a:endParaRPr lang="en-US"/>
        </a:p>
      </dgm:t>
    </dgm:pt>
    <dgm:pt modelId="{B302903B-DC3B-4EF0-BFB8-6A6709749CE8}">
      <dgm:prSet phldrT="[Text]" custT="1"/>
      <dgm:spPr/>
      <dgm:t>
        <a:bodyPr/>
        <a:lstStyle/>
        <a:p>
          <a:r>
            <a:rPr lang="en-US" sz="1800" b="1" dirty="0"/>
            <a:t>Weight Loss Nutritional </a:t>
          </a:r>
          <a:r>
            <a:rPr lang="en-US" sz="1800" b="1" dirty="0" smtClean="0"/>
            <a:t>Deficiency</a:t>
          </a:r>
          <a:endParaRPr lang="en-US" sz="1800" b="1" dirty="0"/>
        </a:p>
      </dgm:t>
    </dgm:pt>
    <dgm:pt modelId="{5F660BDA-1585-490A-9820-CC455F386FC3}" type="parTrans" cxnId="{402FD9F0-ABF7-4100-B03F-A49B47772D8B}">
      <dgm:prSet/>
      <dgm:spPr/>
      <dgm:t>
        <a:bodyPr/>
        <a:lstStyle/>
        <a:p>
          <a:endParaRPr lang="en-US"/>
        </a:p>
      </dgm:t>
    </dgm:pt>
    <dgm:pt modelId="{DF0C7933-245C-438F-BF08-2170D1B1518C}" type="sibTrans" cxnId="{402FD9F0-ABF7-4100-B03F-A49B47772D8B}">
      <dgm:prSet/>
      <dgm:spPr/>
      <dgm:t>
        <a:bodyPr/>
        <a:lstStyle/>
        <a:p>
          <a:endParaRPr lang="en-US"/>
        </a:p>
      </dgm:t>
    </dgm:pt>
    <dgm:pt modelId="{1284FF2B-097B-4ADB-8972-FDDF7CD1DE6D}">
      <dgm:prSet phldrT="[Text]" custT="1"/>
      <dgm:spPr/>
      <dgm:t>
        <a:bodyPr/>
        <a:lstStyle/>
        <a:p>
          <a:r>
            <a:rPr lang="en-US" sz="2000" b="1" dirty="0"/>
            <a:t>↓</a:t>
          </a:r>
          <a:r>
            <a:rPr lang="en-US" sz="2000" b="1" dirty="0" err="1" smtClean="0"/>
            <a:t>Func</a:t>
          </a:r>
          <a:r>
            <a:rPr lang="en-US" sz="2000" b="1" dirty="0" smtClean="0"/>
            <a:t>. </a:t>
          </a:r>
          <a:r>
            <a:rPr lang="en-US" sz="2000" b="1" dirty="0"/>
            <a:t>Status ↑Falls       ↑Death</a:t>
          </a:r>
        </a:p>
      </dgm:t>
    </dgm:pt>
    <dgm:pt modelId="{6C25C120-3C01-4F68-A072-B3BD5F75812F}" type="parTrans" cxnId="{455096DC-A868-476E-B443-857E81BE9D1B}">
      <dgm:prSet/>
      <dgm:spPr/>
      <dgm:t>
        <a:bodyPr/>
        <a:lstStyle/>
        <a:p>
          <a:endParaRPr lang="en-US"/>
        </a:p>
      </dgm:t>
    </dgm:pt>
    <dgm:pt modelId="{DF60DC9C-2A51-480D-807A-DBECD0217CA2}" type="sibTrans" cxnId="{455096DC-A868-476E-B443-857E81BE9D1B}">
      <dgm:prSet/>
      <dgm:spPr/>
      <dgm:t>
        <a:bodyPr/>
        <a:lstStyle/>
        <a:p>
          <a:endParaRPr lang="en-US"/>
        </a:p>
      </dgm:t>
    </dgm:pt>
    <dgm:pt modelId="{994D583B-74D7-4E0E-AC15-B915508E902D}">
      <dgm:prSet phldrT="[Text]" custT="1"/>
      <dgm:spPr/>
      <dgm:t>
        <a:bodyPr/>
        <a:lstStyle/>
        <a:p>
          <a:r>
            <a:rPr lang="en-US" sz="2000" b="1" dirty="0"/>
            <a:t>Frailty,          ↑ Hospital, ↑ LOS</a:t>
          </a:r>
        </a:p>
      </dgm:t>
    </dgm:pt>
    <dgm:pt modelId="{DC0FBAD8-DC36-42FA-B6D3-C490113AEBF7}" type="parTrans" cxnId="{439954A5-C613-424B-AC05-6EB3F8CA1102}">
      <dgm:prSet/>
      <dgm:spPr/>
      <dgm:t>
        <a:bodyPr/>
        <a:lstStyle/>
        <a:p>
          <a:endParaRPr lang="en-US"/>
        </a:p>
      </dgm:t>
    </dgm:pt>
    <dgm:pt modelId="{8A7F33B4-C3BB-4F75-AD6C-D5EC84959895}" type="sibTrans" cxnId="{439954A5-C613-424B-AC05-6EB3F8CA1102}">
      <dgm:prSet/>
      <dgm:spPr/>
      <dgm:t>
        <a:bodyPr/>
        <a:lstStyle/>
        <a:p>
          <a:endParaRPr lang="en-US"/>
        </a:p>
      </dgm:t>
    </dgm:pt>
    <dgm:pt modelId="{12E1F570-FA83-4411-AB1B-9519D5EDDCA1}">
      <dgm:prSet phldrT="[Text]" custT="1"/>
      <dgm:spPr/>
      <dgm:t>
        <a:bodyPr/>
        <a:lstStyle/>
        <a:p>
          <a:r>
            <a:rPr lang="en-US" sz="2000" b="1"/>
            <a:t>Increased Risk of Illness and Infection</a:t>
          </a:r>
          <a:endParaRPr lang="en-US" sz="2000" b="1" dirty="0"/>
        </a:p>
      </dgm:t>
    </dgm:pt>
    <dgm:pt modelId="{06F8FBAF-AEE3-4085-883C-6DEC36F3B62C}" type="parTrans" cxnId="{C8C0F093-F97A-43F6-8601-F6444BC41E94}">
      <dgm:prSet/>
      <dgm:spPr/>
      <dgm:t>
        <a:bodyPr/>
        <a:lstStyle/>
        <a:p>
          <a:endParaRPr lang="en-US"/>
        </a:p>
      </dgm:t>
    </dgm:pt>
    <dgm:pt modelId="{ADDAA6A0-810C-4DBA-A164-565153D78911}" type="sibTrans" cxnId="{C8C0F093-F97A-43F6-8601-F6444BC41E94}">
      <dgm:prSet/>
      <dgm:spPr/>
      <dgm:t>
        <a:bodyPr/>
        <a:lstStyle/>
        <a:p>
          <a:endParaRPr lang="en-US"/>
        </a:p>
      </dgm:t>
    </dgm:pt>
    <dgm:pt modelId="{3C2D7F4C-FA34-481B-8E9D-9A3B670B8FD2}" type="pres">
      <dgm:prSet presAssocID="{F465AB45-644B-478A-B972-7177CCB933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3885B-C145-4178-83CF-19ABF4C0F620}" type="pres">
      <dgm:prSet presAssocID="{3D239290-D623-45CB-A00A-4255482C5066}" presName="dummy" presStyleCnt="0"/>
      <dgm:spPr/>
    </dgm:pt>
    <dgm:pt modelId="{01E4E2A2-0F39-4CF8-A0BC-9D6BF68592F3}" type="pres">
      <dgm:prSet presAssocID="{3D239290-D623-45CB-A00A-4255482C5066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7D441-206F-4755-A5AB-4148C3E8A857}" type="pres">
      <dgm:prSet presAssocID="{D67CB02A-04CB-47A5-B1EE-E392AF6A27B1}" presName="sibTrans" presStyleLbl="node1" presStyleIdx="0" presStyleCnt="5"/>
      <dgm:spPr/>
      <dgm:t>
        <a:bodyPr/>
        <a:lstStyle/>
        <a:p>
          <a:endParaRPr lang="en-US"/>
        </a:p>
      </dgm:t>
    </dgm:pt>
    <dgm:pt modelId="{4DC4AA2D-65C1-42D5-B704-8E58DAA4AE88}" type="pres">
      <dgm:prSet presAssocID="{B302903B-DC3B-4EF0-BFB8-6A6709749CE8}" presName="dummy" presStyleCnt="0"/>
      <dgm:spPr/>
    </dgm:pt>
    <dgm:pt modelId="{5EB80B25-6A88-46BB-9622-21811C315D4E}" type="pres">
      <dgm:prSet presAssocID="{B302903B-DC3B-4EF0-BFB8-6A6709749CE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90B76-1BD3-41A2-931F-795EF855C5FD}" type="pres">
      <dgm:prSet presAssocID="{DF0C7933-245C-438F-BF08-2170D1B1518C}" presName="sibTrans" presStyleLbl="node1" presStyleIdx="1" presStyleCnt="5"/>
      <dgm:spPr/>
      <dgm:t>
        <a:bodyPr/>
        <a:lstStyle/>
        <a:p>
          <a:endParaRPr lang="en-US"/>
        </a:p>
      </dgm:t>
    </dgm:pt>
    <dgm:pt modelId="{4190C5AA-462A-4824-9212-D6992FBA43DC}" type="pres">
      <dgm:prSet presAssocID="{12E1F570-FA83-4411-AB1B-9519D5EDDCA1}" presName="dummy" presStyleCnt="0"/>
      <dgm:spPr/>
    </dgm:pt>
    <dgm:pt modelId="{673B46B6-6A87-4745-969E-70275CD18E90}" type="pres">
      <dgm:prSet presAssocID="{12E1F570-FA83-4411-AB1B-9519D5EDDCA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5638C-F0C2-4F17-97EC-FCDC051917C6}" type="pres">
      <dgm:prSet presAssocID="{ADDAA6A0-810C-4DBA-A164-565153D78911}" presName="sibTrans" presStyleLbl="node1" presStyleIdx="2" presStyleCnt="5"/>
      <dgm:spPr/>
      <dgm:t>
        <a:bodyPr/>
        <a:lstStyle/>
        <a:p>
          <a:endParaRPr lang="en-US"/>
        </a:p>
      </dgm:t>
    </dgm:pt>
    <dgm:pt modelId="{7DD9298A-30BC-4986-8FD3-26820D48CDC9}" type="pres">
      <dgm:prSet presAssocID="{994D583B-74D7-4E0E-AC15-B915508E902D}" presName="dummy" presStyleCnt="0"/>
      <dgm:spPr/>
    </dgm:pt>
    <dgm:pt modelId="{621710CD-6CF9-409D-986C-1CCF8856A15B}" type="pres">
      <dgm:prSet presAssocID="{994D583B-74D7-4E0E-AC15-B915508E902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C67E8-91C8-4ED2-925F-1887DB1E0B5C}" type="pres">
      <dgm:prSet presAssocID="{8A7F33B4-C3BB-4F75-AD6C-D5EC84959895}" presName="sibTrans" presStyleLbl="node1" presStyleIdx="3" presStyleCnt="5"/>
      <dgm:spPr/>
      <dgm:t>
        <a:bodyPr/>
        <a:lstStyle/>
        <a:p>
          <a:endParaRPr lang="en-US"/>
        </a:p>
      </dgm:t>
    </dgm:pt>
    <dgm:pt modelId="{79A90C23-3B46-4337-8DBA-F0868F15E5A1}" type="pres">
      <dgm:prSet presAssocID="{1284FF2B-097B-4ADB-8972-FDDF7CD1DE6D}" presName="dummy" presStyleCnt="0"/>
      <dgm:spPr/>
    </dgm:pt>
    <dgm:pt modelId="{94C61C0B-32F5-4C13-A6F9-829FB088BFC9}" type="pres">
      <dgm:prSet presAssocID="{1284FF2B-097B-4ADB-8972-FDDF7CD1DE6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8B76-CFAE-41A1-BFC1-D565D2BF65A4}" type="pres">
      <dgm:prSet presAssocID="{DF60DC9C-2A51-480D-807A-DBECD0217CA2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09C15014-3116-4AB7-B4D9-AE741F185D86}" type="presOf" srcId="{DF60DC9C-2A51-480D-807A-DBECD0217CA2}" destId="{AF768B76-CFAE-41A1-BFC1-D565D2BF65A4}" srcOrd="0" destOrd="0" presId="urn:microsoft.com/office/officeart/2005/8/layout/cycle1"/>
    <dgm:cxn modelId="{05FC4F33-26BB-4416-9CD9-8ECC96A7EC82}" type="presOf" srcId="{ADDAA6A0-810C-4DBA-A164-565153D78911}" destId="{77C5638C-F0C2-4F17-97EC-FCDC051917C6}" srcOrd="0" destOrd="0" presId="urn:microsoft.com/office/officeart/2005/8/layout/cycle1"/>
    <dgm:cxn modelId="{E9DF5776-C327-481E-92D6-AD20B5056409}" type="presOf" srcId="{994D583B-74D7-4E0E-AC15-B915508E902D}" destId="{621710CD-6CF9-409D-986C-1CCF8856A15B}" srcOrd="0" destOrd="0" presId="urn:microsoft.com/office/officeart/2005/8/layout/cycle1"/>
    <dgm:cxn modelId="{7CF30EBD-26C1-4FD4-B121-9BE9CDBDC568}" type="presOf" srcId="{12E1F570-FA83-4411-AB1B-9519D5EDDCA1}" destId="{673B46B6-6A87-4745-969E-70275CD18E90}" srcOrd="0" destOrd="0" presId="urn:microsoft.com/office/officeart/2005/8/layout/cycle1"/>
    <dgm:cxn modelId="{89C8EE36-8E79-4CEE-9342-F7C80D44C9C1}" type="presOf" srcId="{B302903B-DC3B-4EF0-BFB8-6A6709749CE8}" destId="{5EB80B25-6A88-46BB-9622-21811C315D4E}" srcOrd="0" destOrd="0" presId="urn:microsoft.com/office/officeart/2005/8/layout/cycle1"/>
    <dgm:cxn modelId="{A7D72C6B-FBEF-40BC-991E-B5E1D7CF76F9}" srcId="{F465AB45-644B-478A-B972-7177CCB933C1}" destId="{3D239290-D623-45CB-A00A-4255482C5066}" srcOrd="0" destOrd="0" parTransId="{B80C24B1-2583-4591-B646-9948299F7EBE}" sibTransId="{D67CB02A-04CB-47A5-B1EE-E392AF6A27B1}"/>
    <dgm:cxn modelId="{88419AFB-AA17-4AD9-B5F4-285B31EEA4A4}" type="presOf" srcId="{F465AB45-644B-478A-B972-7177CCB933C1}" destId="{3C2D7F4C-FA34-481B-8E9D-9A3B670B8FD2}" srcOrd="0" destOrd="0" presId="urn:microsoft.com/office/officeart/2005/8/layout/cycle1"/>
    <dgm:cxn modelId="{3D9903F8-4506-48C8-9143-415747400441}" type="presOf" srcId="{3D239290-D623-45CB-A00A-4255482C5066}" destId="{01E4E2A2-0F39-4CF8-A0BC-9D6BF68592F3}" srcOrd="0" destOrd="0" presId="urn:microsoft.com/office/officeart/2005/8/layout/cycle1"/>
    <dgm:cxn modelId="{DA99F35E-8C35-4190-8064-9925B0275481}" type="presOf" srcId="{8A7F33B4-C3BB-4F75-AD6C-D5EC84959895}" destId="{7A8C67E8-91C8-4ED2-925F-1887DB1E0B5C}" srcOrd="0" destOrd="0" presId="urn:microsoft.com/office/officeart/2005/8/layout/cycle1"/>
    <dgm:cxn modelId="{0796A6A0-B1F7-4F83-98E5-94573295C0BC}" type="presOf" srcId="{DF0C7933-245C-438F-BF08-2170D1B1518C}" destId="{F1990B76-1BD3-41A2-931F-795EF855C5FD}" srcOrd="0" destOrd="0" presId="urn:microsoft.com/office/officeart/2005/8/layout/cycle1"/>
    <dgm:cxn modelId="{439954A5-C613-424B-AC05-6EB3F8CA1102}" srcId="{F465AB45-644B-478A-B972-7177CCB933C1}" destId="{994D583B-74D7-4E0E-AC15-B915508E902D}" srcOrd="3" destOrd="0" parTransId="{DC0FBAD8-DC36-42FA-B6D3-C490113AEBF7}" sibTransId="{8A7F33B4-C3BB-4F75-AD6C-D5EC84959895}"/>
    <dgm:cxn modelId="{455096DC-A868-476E-B443-857E81BE9D1B}" srcId="{F465AB45-644B-478A-B972-7177CCB933C1}" destId="{1284FF2B-097B-4ADB-8972-FDDF7CD1DE6D}" srcOrd="4" destOrd="0" parTransId="{6C25C120-3C01-4F68-A072-B3BD5F75812F}" sibTransId="{DF60DC9C-2A51-480D-807A-DBECD0217CA2}"/>
    <dgm:cxn modelId="{905FC479-C9AE-42B5-9C41-A410DEBBC70D}" type="presOf" srcId="{D67CB02A-04CB-47A5-B1EE-E392AF6A27B1}" destId="{9807D441-206F-4755-A5AB-4148C3E8A857}" srcOrd="0" destOrd="0" presId="urn:microsoft.com/office/officeart/2005/8/layout/cycle1"/>
    <dgm:cxn modelId="{BEE8AF78-CDA4-4D7B-98DF-C5D48D38161F}" type="presOf" srcId="{1284FF2B-097B-4ADB-8972-FDDF7CD1DE6D}" destId="{94C61C0B-32F5-4C13-A6F9-829FB088BFC9}" srcOrd="0" destOrd="0" presId="urn:microsoft.com/office/officeart/2005/8/layout/cycle1"/>
    <dgm:cxn modelId="{C8C0F093-F97A-43F6-8601-F6444BC41E94}" srcId="{F465AB45-644B-478A-B972-7177CCB933C1}" destId="{12E1F570-FA83-4411-AB1B-9519D5EDDCA1}" srcOrd="2" destOrd="0" parTransId="{06F8FBAF-AEE3-4085-883C-6DEC36F3B62C}" sibTransId="{ADDAA6A0-810C-4DBA-A164-565153D78911}"/>
    <dgm:cxn modelId="{402FD9F0-ABF7-4100-B03F-A49B47772D8B}" srcId="{F465AB45-644B-478A-B972-7177CCB933C1}" destId="{B302903B-DC3B-4EF0-BFB8-6A6709749CE8}" srcOrd="1" destOrd="0" parTransId="{5F660BDA-1585-490A-9820-CC455F386FC3}" sibTransId="{DF0C7933-245C-438F-BF08-2170D1B1518C}"/>
    <dgm:cxn modelId="{BA63CF86-31B3-457B-A201-7F07C1E5EB9D}" type="presParOf" srcId="{3C2D7F4C-FA34-481B-8E9D-9A3B670B8FD2}" destId="{FCA3885B-C145-4178-83CF-19ABF4C0F620}" srcOrd="0" destOrd="0" presId="urn:microsoft.com/office/officeart/2005/8/layout/cycle1"/>
    <dgm:cxn modelId="{B00DBE42-BED3-4812-998D-54A19C155C61}" type="presParOf" srcId="{3C2D7F4C-FA34-481B-8E9D-9A3B670B8FD2}" destId="{01E4E2A2-0F39-4CF8-A0BC-9D6BF68592F3}" srcOrd="1" destOrd="0" presId="urn:microsoft.com/office/officeart/2005/8/layout/cycle1"/>
    <dgm:cxn modelId="{66142827-8559-4C0B-B5DD-80BF8D3F5790}" type="presParOf" srcId="{3C2D7F4C-FA34-481B-8E9D-9A3B670B8FD2}" destId="{9807D441-206F-4755-A5AB-4148C3E8A857}" srcOrd="2" destOrd="0" presId="urn:microsoft.com/office/officeart/2005/8/layout/cycle1"/>
    <dgm:cxn modelId="{865F3D93-B749-4E3C-8F48-27811BDDFB79}" type="presParOf" srcId="{3C2D7F4C-FA34-481B-8E9D-9A3B670B8FD2}" destId="{4DC4AA2D-65C1-42D5-B704-8E58DAA4AE88}" srcOrd="3" destOrd="0" presId="urn:microsoft.com/office/officeart/2005/8/layout/cycle1"/>
    <dgm:cxn modelId="{948F1BDD-01ED-4EED-8C4C-630F0753ADDF}" type="presParOf" srcId="{3C2D7F4C-FA34-481B-8E9D-9A3B670B8FD2}" destId="{5EB80B25-6A88-46BB-9622-21811C315D4E}" srcOrd="4" destOrd="0" presId="urn:microsoft.com/office/officeart/2005/8/layout/cycle1"/>
    <dgm:cxn modelId="{93B54358-D751-4E57-8301-F2FFA00E2F4E}" type="presParOf" srcId="{3C2D7F4C-FA34-481B-8E9D-9A3B670B8FD2}" destId="{F1990B76-1BD3-41A2-931F-795EF855C5FD}" srcOrd="5" destOrd="0" presId="urn:microsoft.com/office/officeart/2005/8/layout/cycle1"/>
    <dgm:cxn modelId="{BE3B739F-88BE-47CB-A510-B73E72FE097F}" type="presParOf" srcId="{3C2D7F4C-FA34-481B-8E9D-9A3B670B8FD2}" destId="{4190C5AA-462A-4824-9212-D6992FBA43DC}" srcOrd="6" destOrd="0" presId="urn:microsoft.com/office/officeart/2005/8/layout/cycle1"/>
    <dgm:cxn modelId="{054252B0-E042-44A0-95AD-1BEF8C4CFB3D}" type="presParOf" srcId="{3C2D7F4C-FA34-481B-8E9D-9A3B670B8FD2}" destId="{673B46B6-6A87-4745-969E-70275CD18E90}" srcOrd="7" destOrd="0" presId="urn:microsoft.com/office/officeart/2005/8/layout/cycle1"/>
    <dgm:cxn modelId="{4A0623FE-9774-4EEB-8594-AF3803FB791B}" type="presParOf" srcId="{3C2D7F4C-FA34-481B-8E9D-9A3B670B8FD2}" destId="{77C5638C-F0C2-4F17-97EC-FCDC051917C6}" srcOrd="8" destOrd="0" presId="urn:microsoft.com/office/officeart/2005/8/layout/cycle1"/>
    <dgm:cxn modelId="{0182252D-964E-4207-8E9E-F33118E49142}" type="presParOf" srcId="{3C2D7F4C-FA34-481B-8E9D-9A3B670B8FD2}" destId="{7DD9298A-30BC-4986-8FD3-26820D48CDC9}" srcOrd="9" destOrd="0" presId="urn:microsoft.com/office/officeart/2005/8/layout/cycle1"/>
    <dgm:cxn modelId="{B13A7946-6699-40F3-B329-678EAE73974F}" type="presParOf" srcId="{3C2D7F4C-FA34-481B-8E9D-9A3B670B8FD2}" destId="{621710CD-6CF9-409D-986C-1CCF8856A15B}" srcOrd="10" destOrd="0" presId="urn:microsoft.com/office/officeart/2005/8/layout/cycle1"/>
    <dgm:cxn modelId="{77219145-5D27-4ACB-9D7B-F655195E6127}" type="presParOf" srcId="{3C2D7F4C-FA34-481B-8E9D-9A3B670B8FD2}" destId="{7A8C67E8-91C8-4ED2-925F-1887DB1E0B5C}" srcOrd="11" destOrd="0" presId="urn:microsoft.com/office/officeart/2005/8/layout/cycle1"/>
    <dgm:cxn modelId="{43BBF665-D251-426D-B162-D08520AE176F}" type="presParOf" srcId="{3C2D7F4C-FA34-481B-8E9D-9A3B670B8FD2}" destId="{79A90C23-3B46-4337-8DBA-F0868F15E5A1}" srcOrd="12" destOrd="0" presId="urn:microsoft.com/office/officeart/2005/8/layout/cycle1"/>
    <dgm:cxn modelId="{AF2BC3A7-6478-4E59-B8F1-E7429B18895A}" type="presParOf" srcId="{3C2D7F4C-FA34-481B-8E9D-9A3B670B8FD2}" destId="{94C61C0B-32F5-4C13-A6F9-829FB088BFC9}" srcOrd="13" destOrd="0" presId="urn:microsoft.com/office/officeart/2005/8/layout/cycle1"/>
    <dgm:cxn modelId="{5C538D87-3CFA-4C3A-B353-F2FA4BE7F903}" type="presParOf" srcId="{3C2D7F4C-FA34-481B-8E9D-9A3B670B8FD2}" destId="{AF768B76-CFAE-41A1-BFC1-D565D2BF65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CDA920-AD3B-48B1-9864-13B6E2EF35B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80411F-6833-4D64-BE10-88FD93A91B51}">
      <dgm:prSet phldrT="[Text]"/>
      <dgm:spPr/>
      <dgm:t>
        <a:bodyPr/>
        <a:lstStyle/>
        <a:p>
          <a:r>
            <a:rPr lang="en-US" dirty="0"/>
            <a:t>Weight Maintenance</a:t>
          </a:r>
        </a:p>
      </dgm:t>
    </dgm:pt>
    <dgm:pt modelId="{F5B635E5-D68C-4D33-B88D-B63A4FBD22E5}" type="parTrans" cxnId="{98D97F34-DD4B-4EB6-B455-1CA494C2FD37}">
      <dgm:prSet/>
      <dgm:spPr/>
      <dgm:t>
        <a:bodyPr/>
        <a:lstStyle/>
        <a:p>
          <a:endParaRPr lang="en-US"/>
        </a:p>
      </dgm:t>
    </dgm:pt>
    <dgm:pt modelId="{D7F201F8-8D96-4A2E-A7AB-4CB2EEE4D3A7}" type="sibTrans" cxnId="{98D97F34-DD4B-4EB6-B455-1CA494C2FD37}">
      <dgm:prSet/>
      <dgm:spPr/>
      <dgm:t>
        <a:bodyPr/>
        <a:lstStyle/>
        <a:p>
          <a:endParaRPr lang="en-US"/>
        </a:p>
      </dgm:t>
    </dgm:pt>
    <dgm:pt modelId="{44205411-9928-40B5-B092-05F06B8C1394}">
      <dgm:prSet phldrT="[Text]"/>
      <dgm:spPr/>
      <dgm:t>
        <a:bodyPr/>
        <a:lstStyle/>
        <a:p>
          <a:pPr rtl="0"/>
          <a:r>
            <a:rPr lang="en-US" dirty="0"/>
            <a:t>Nutritional Density is Key</a:t>
          </a:r>
        </a:p>
      </dgm:t>
    </dgm:pt>
    <dgm:pt modelId="{078C9FB3-132B-461D-ACEE-C6E45A0ECF6F}" type="parTrans" cxnId="{B22F296E-A20B-4AF5-8042-5AA91B45511F}">
      <dgm:prSet/>
      <dgm:spPr/>
      <dgm:t>
        <a:bodyPr/>
        <a:lstStyle/>
        <a:p>
          <a:endParaRPr lang="en-US"/>
        </a:p>
      </dgm:t>
    </dgm:pt>
    <dgm:pt modelId="{F9703875-2375-4799-91C2-E39CAB7C6EC0}" type="sibTrans" cxnId="{B22F296E-A20B-4AF5-8042-5AA91B45511F}">
      <dgm:prSet/>
      <dgm:spPr/>
      <dgm:t>
        <a:bodyPr/>
        <a:lstStyle/>
        <a:p>
          <a:endParaRPr lang="en-US"/>
        </a:p>
      </dgm:t>
    </dgm:pt>
    <dgm:pt modelId="{CB3F8658-1883-4CD5-8CF6-D47A13C21309}">
      <dgm:prSet phldrT="[Text]"/>
      <dgm:spPr/>
      <dgm:t>
        <a:bodyPr/>
        <a:lstStyle/>
        <a:p>
          <a:pPr rtl="0"/>
          <a:r>
            <a:rPr lang="en-US" dirty="0"/>
            <a:t>Calories, Protein, Fat</a:t>
          </a:r>
        </a:p>
      </dgm:t>
    </dgm:pt>
    <dgm:pt modelId="{F87C681C-893C-4F8A-9637-64C3EA01B82C}" type="parTrans" cxnId="{28BB2BE0-A419-415B-9058-C15B525CEB9F}">
      <dgm:prSet/>
      <dgm:spPr/>
      <dgm:t>
        <a:bodyPr/>
        <a:lstStyle/>
        <a:p>
          <a:endParaRPr lang="en-US"/>
        </a:p>
      </dgm:t>
    </dgm:pt>
    <dgm:pt modelId="{D06E7092-3DDB-441F-801C-2A0C157A5850}" type="sibTrans" cxnId="{28BB2BE0-A419-415B-9058-C15B525CEB9F}">
      <dgm:prSet/>
      <dgm:spPr/>
      <dgm:t>
        <a:bodyPr/>
        <a:lstStyle/>
        <a:p>
          <a:endParaRPr lang="en-US"/>
        </a:p>
      </dgm:t>
    </dgm:pt>
    <dgm:pt modelId="{DCE7070D-8212-461F-B302-0E55174D8A52}">
      <dgm:prSet phldrT="[Text]"/>
      <dgm:spPr/>
      <dgm:t>
        <a:bodyPr/>
        <a:lstStyle/>
        <a:p>
          <a:r>
            <a:rPr lang="en-US" dirty="0"/>
            <a:t>Vitamins and Minerals</a:t>
          </a:r>
        </a:p>
      </dgm:t>
    </dgm:pt>
    <dgm:pt modelId="{F149C709-0134-47DE-8309-E0DE5F42FEEF}" type="parTrans" cxnId="{422A295F-0B52-4CD7-BB77-0DDFC69C5101}">
      <dgm:prSet/>
      <dgm:spPr/>
      <dgm:t>
        <a:bodyPr/>
        <a:lstStyle/>
        <a:p>
          <a:endParaRPr lang="en-US"/>
        </a:p>
      </dgm:t>
    </dgm:pt>
    <dgm:pt modelId="{5F291DA3-ED8B-4790-8F81-79F6A68D3033}" type="sibTrans" cxnId="{422A295F-0B52-4CD7-BB77-0DDFC69C5101}">
      <dgm:prSet/>
      <dgm:spPr/>
      <dgm:t>
        <a:bodyPr/>
        <a:lstStyle/>
        <a:p>
          <a:endParaRPr lang="en-US"/>
        </a:p>
      </dgm:t>
    </dgm:pt>
    <dgm:pt modelId="{D13D0ECD-5380-46EA-8A36-574E21CBF227}">
      <dgm:prSet phldrT="[Text]"/>
      <dgm:spPr/>
      <dgm:t>
        <a:bodyPr/>
        <a:lstStyle/>
        <a:p>
          <a:r>
            <a:rPr lang="en-US" dirty="0"/>
            <a:t>Phytochemicals:  Antioxidants</a:t>
          </a:r>
        </a:p>
      </dgm:t>
    </dgm:pt>
    <dgm:pt modelId="{48F8FDB2-1E46-4947-AC7E-DF61DC51FAA5}" type="parTrans" cxnId="{5B1CD594-161D-49B2-B02A-C8830A51A588}">
      <dgm:prSet/>
      <dgm:spPr/>
      <dgm:t>
        <a:bodyPr/>
        <a:lstStyle/>
        <a:p>
          <a:endParaRPr lang="en-US"/>
        </a:p>
      </dgm:t>
    </dgm:pt>
    <dgm:pt modelId="{6B2C164A-F2C7-42E9-9BD6-E410B4BCFE5B}" type="sibTrans" cxnId="{5B1CD594-161D-49B2-B02A-C8830A51A588}">
      <dgm:prSet/>
      <dgm:spPr/>
      <dgm:t>
        <a:bodyPr/>
        <a:lstStyle/>
        <a:p>
          <a:endParaRPr lang="en-US"/>
        </a:p>
      </dgm:t>
    </dgm:pt>
    <dgm:pt modelId="{9D9DDE50-AEC1-4DC5-86D5-7583E5934994}" type="pres">
      <dgm:prSet presAssocID="{42CDA920-AD3B-48B1-9864-13B6E2EF35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ABD4B5-BD6E-4BC9-BF41-E71A76704176}" type="pres">
      <dgm:prSet presAssocID="{0B80411F-6833-4D64-BE10-88FD93A91B51}" presName="vertOne" presStyleCnt="0"/>
      <dgm:spPr/>
    </dgm:pt>
    <dgm:pt modelId="{A15B1D3C-8290-4ABC-9CAC-7ADE5531514E}" type="pres">
      <dgm:prSet presAssocID="{0B80411F-6833-4D64-BE10-88FD93A91B5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A0B5DC-9201-49CD-B5C5-5BA8823BD32B}" type="pres">
      <dgm:prSet presAssocID="{0B80411F-6833-4D64-BE10-88FD93A91B51}" presName="parTransOne" presStyleCnt="0"/>
      <dgm:spPr/>
    </dgm:pt>
    <dgm:pt modelId="{0CE16C93-4827-44F4-AFD9-1752F835A97D}" type="pres">
      <dgm:prSet presAssocID="{0B80411F-6833-4D64-BE10-88FD93A91B51}" presName="horzOne" presStyleCnt="0"/>
      <dgm:spPr/>
    </dgm:pt>
    <dgm:pt modelId="{9AD6069A-5F20-4B67-BED4-33EB47C8EF51}" type="pres">
      <dgm:prSet presAssocID="{44205411-9928-40B5-B092-05F06B8C1394}" presName="vertTwo" presStyleCnt="0"/>
      <dgm:spPr/>
    </dgm:pt>
    <dgm:pt modelId="{F3CAD114-D25D-4C76-B7EF-993825DC397A}" type="pres">
      <dgm:prSet presAssocID="{44205411-9928-40B5-B092-05F06B8C1394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FBED3-4094-45B6-9738-44F0FE9B5DDB}" type="pres">
      <dgm:prSet presAssocID="{44205411-9928-40B5-B092-05F06B8C1394}" presName="parTransTwo" presStyleCnt="0"/>
      <dgm:spPr/>
    </dgm:pt>
    <dgm:pt modelId="{F6326685-2ED1-44D2-B7F2-D56C0EA7937E}" type="pres">
      <dgm:prSet presAssocID="{44205411-9928-40B5-B092-05F06B8C1394}" presName="horzTwo" presStyleCnt="0"/>
      <dgm:spPr/>
    </dgm:pt>
    <dgm:pt modelId="{B10D36D0-F54D-4FF1-B391-AEBC4CD924E5}" type="pres">
      <dgm:prSet presAssocID="{CB3F8658-1883-4CD5-8CF6-D47A13C21309}" presName="vertThree" presStyleCnt="0"/>
      <dgm:spPr/>
    </dgm:pt>
    <dgm:pt modelId="{3E27442E-5BB7-4C2E-88AC-902C15752152}" type="pres">
      <dgm:prSet presAssocID="{CB3F8658-1883-4CD5-8CF6-D47A13C2130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702844-A5F1-4471-9DD4-AD6849C02BC3}" type="pres">
      <dgm:prSet presAssocID="{CB3F8658-1883-4CD5-8CF6-D47A13C21309}" presName="horzThree" presStyleCnt="0"/>
      <dgm:spPr/>
    </dgm:pt>
    <dgm:pt modelId="{BC2A46A9-624C-4E17-8413-9FB497CEABF3}" type="pres">
      <dgm:prSet presAssocID="{D06E7092-3DDB-441F-801C-2A0C157A5850}" presName="sibSpaceThree" presStyleCnt="0"/>
      <dgm:spPr/>
    </dgm:pt>
    <dgm:pt modelId="{C74E4C41-C048-4B0D-A626-360B0FE331F8}" type="pres">
      <dgm:prSet presAssocID="{DCE7070D-8212-461F-B302-0E55174D8A52}" presName="vertThree" presStyleCnt="0"/>
      <dgm:spPr/>
    </dgm:pt>
    <dgm:pt modelId="{04A09F53-DD34-49FC-BE88-E10A3BA2325D}" type="pres">
      <dgm:prSet presAssocID="{DCE7070D-8212-461F-B302-0E55174D8A5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709A2D-9258-4C94-BA1A-5F73725EE156}" type="pres">
      <dgm:prSet presAssocID="{DCE7070D-8212-461F-B302-0E55174D8A52}" presName="horzThree" presStyleCnt="0"/>
      <dgm:spPr/>
    </dgm:pt>
    <dgm:pt modelId="{82C91105-E4FB-45E3-A747-E9DD5779D2F7}" type="pres">
      <dgm:prSet presAssocID="{5F291DA3-ED8B-4790-8F81-79F6A68D3033}" presName="sibSpaceThree" presStyleCnt="0"/>
      <dgm:spPr/>
    </dgm:pt>
    <dgm:pt modelId="{BABBD16D-F821-4DAA-AD9E-39FC45446984}" type="pres">
      <dgm:prSet presAssocID="{D13D0ECD-5380-46EA-8A36-574E21CBF227}" presName="vertThree" presStyleCnt="0"/>
      <dgm:spPr/>
    </dgm:pt>
    <dgm:pt modelId="{7C716905-FF17-4BD4-B604-697F36AC2260}" type="pres">
      <dgm:prSet presAssocID="{D13D0ECD-5380-46EA-8A36-574E21CBF227}" presName="txThree" presStyleLbl="node3" presStyleIdx="2" presStyleCnt="3" custLinFactNeighborX="-238" custLinFactNeighborY="1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46C6D2-64BD-48FB-BC97-56EA24499503}" type="pres">
      <dgm:prSet presAssocID="{D13D0ECD-5380-46EA-8A36-574E21CBF227}" presName="horzThree" presStyleCnt="0"/>
      <dgm:spPr/>
    </dgm:pt>
  </dgm:ptLst>
  <dgm:cxnLst>
    <dgm:cxn modelId="{422A295F-0B52-4CD7-BB77-0DDFC69C5101}" srcId="{44205411-9928-40B5-B092-05F06B8C1394}" destId="{DCE7070D-8212-461F-B302-0E55174D8A52}" srcOrd="1" destOrd="0" parTransId="{F149C709-0134-47DE-8309-E0DE5F42FEEF}" sibTransId="{5F291DA3-ED8B-4790-8F81-79F6A68D3033}"/>
    <dgm:cxn modelId="{4BE4FDB3-FA9E-4570-98A7-7D2C5052D212}" type="presOf" srcId="{D13D0ECD-5380-46EA-8A36-574E21CBF227}" destId="{7C716905-FF17-4BD4-B604-697F36AC2260}" srcOrd="0" destOrd="0" presId="urn:microsoft.com/office/officeart/2005/8/layout/hierarchy4"/>
    <dgm:cxn modelId="{98D97F34-DD4B-4EB6-B455-1CA494C2FD37}" srcId="{42CDA920-AD3B-48B1-9864-13B6E2EF35BB}" destId="{0B80411F-6833-4D64-BE10-88FD93A91B51}" srcOrd="0" destOrd="0" parTransId="{F5B635E5-D68C-4D33-B88D-B63A4FBD22E5}" sibTransId="{D7F201F8-8D96-4A2E-A7AB-4CB2EEE4D3A7}"/>
    <dgm:cxn modelId="{395AC1C3-2A83-49B5-B465-A8166D3AC58F}" type="presOf" srcId="{DCE7070D-8212-461F-B302-0E55174D8A52}" destId="{04A09F53-DD34-49FC-BE88-E10A3BA2325D}" srcOrd="0" destOrd="0" presId="urn:microsoft.com/office/officeart/2005/8/layout/hierarchy4"/>
    <dgm:cxn modelId="{FAB19FC3-470E-4513-8FA1-3564671C370E}" type="presOf" srcId="{42CDA920-AD3B-48B1-9864-13B6E2EF35BB}" destId="{9D9DDE50-AEC1-4DC5-86D5-7583E5934994}" srcOrd="0" destOrd="0" presId="urn:microsoft.com/office/officeart/2005/8/layout/hierarchy4"/>
    <dgm:cxn modelId="{28BB2BE0-A419-415B-9058-C15B525CEB9F}" srcId="{44205411-9928-40B5-B092-05F06B8C1394}" destId="{CB3F8658-1883-4CD5-8CF6-D47A13C21309}" srcOrd="0" destOrd="0" parTransId="{F87C681C-893C-4F8A-9637-64C3EA01B82C}" sibTransId="{D06E7092-3DDB-441F-801C-2A0C157A5850}"/>
    <dgm:cxn modelId="{92EF6208-A4A6-4812-8171-DF2C1533A4D9}" type="presOf" srcId="{44205411-9928-40B5-B092-05F06B8C1394}" destId="{F3CAD114-D25D-4C76-B7EF-993825DC397A}" srcOrd="0" destOrd="0" presId="urn:microsoft.com/office/officeart/2005/8/layout/hierarchy4"/>
    <dgm:cxn modelId="{B22F296E-A20B-4AF5-8042-5AA91B45511F}" srcId="{0B80411F-6833-4D64-BE10-88FD93A91B51}" destId="{44205411-9928-40B5-B092-05F06B8C1394}" srcOrd="0" destOrd="0" parTransId="{078C9FB3-132B-461D-ACEE-C6E45A0ECF6F}" sibTransId="{F9703875-2375-4799-91C2-E39CAB7C6EC0}"/>
    <dgm:cxn modelId="{5B1CD594-161D-49B2-B02A-C8830A51A588}" srcId="{44205411-9928-40B5-B092-05F06B8C1394}" destId="{D13D0ECD-5380-46EA-8A36-574E21CBF227}" srcOrd="2" destOrd="0" parTransId="{48F8FDB2-1E46-4947-AC7E-DF61DC51FAA5}" sibTransId="{6B2C164A-F2C7-42E9-9BD6-E410B4BCFE5B}"/>
    <dgm:cxn modelId="{97081BD7-42AA-4509-8F00-7B81E1DFB371}" type="presOf" srcId="{0B80411F-6833-4D64-BE10-88FD93A91B51}" destId="{A15B1D3C-8290-4ABC-9CAC-7ADE5531514E}" srcOrd="0" destOrd="0" presId="urn:microsoft.com/office/officeart/2005/8/layout/hierarchy4"/>
    <dgm:cxn modelId="{58ABA144-EC70-46A5-8D93-5DDBD3102571}" type="presOf" srcId="{CB3F8658-1883-4CD5-8CF6-D47A13C21309}" destId="{3E27442E-5BB7-4C2E-88AC-902C15752152}" srcOrd="0" destOrd="0" presId="urn:microsoft.com/office/officeart/2005/8/layout/hierarchy4"/>
    <dgm:cxn modelId="{776189E4-3152-487F-A714-1F08ABB27511}" type="presParOf" srcId="{9D9DDE50-AEC1-4DC5-86D5-7583E5934994}" destId="{E2ABD4B5-BD6E-4BC9-BF41-E71A76704176}" srcOrd="0" destOrd="0" presId="urn:microsoft.com/office/officeart/2005/8/layout/hierarchy4"/>
    <dgm:cxn modelId="{0C93C559-0DD7-4DE6-A4E8-DB790F85B3F6}" type="presParOf" srcId="{E2ABD4B5-BD6E-4BC9-BF41-E71A76704176}" destId="{A15B1D3C-8290-4ABC-9CAC-7ADE5531514E}" srcOrd="0" destOrd="0" presId="urn:microsoft.com/office/officeart/2005/8/layout/hierarchy4"/>
    <dgm:cxn modelId="{D82B6062-D3F6-4B66-9B21-410B6CFB0102}" type="presParOf" srcId="{E2ABD4B5-BD6E-4BC9-BF41-E71A76704176}" destId="{17A0B5DC-9201-49CD-B5C5-5BA8823BD32B}" srcOrd="1" destOrd="0" presId="urn:microsoft.com/office/officeart/2005/8/layout/hierarchy4"/>
    <dgm:cxn modelId="{6C916AAC-8556-46B2-8128-48A3E34A332F}" type="presParOf" srcId="{E2ABD4B5-BD6E-4BC9-BF41-E71A76704176}" destId="{0CE16C93-4827-44F4-AFD9-1752F835A97D}" srcOrd="2" destOrd="0" presId="urn:microsoft.com/office/officeart/2005/8/layout/hierarchy4"/>
    <dgm:cxn modelId="{02167B75-B6EF-471C-989D-C27134415EA9}" type="presParOf" srcId="{0CE16C93-4827-44F4-AFD9-1752F835A97D}" destId="{9AD6069A-5F20-4B67-BED4-33EB47C8EF51}" srcOrd="0" destOrd="0" presId="urn:microsoft.com/office/officeart/2005/8/layout/hierarchy4"/>
    <dgm:cxn modelId="{5E8A236D-578A-408E-B7CC-8A9BE4927FFE}" type="presParOf" srcId="{9AD6069A-5F20-4B67-BED4-33EB47C8EF51}" destId="{F3CAD114-D25D-4C76-B7EF-993825DC397A}" srcOrd="0" destOrd="0" presId="urn:microsoft.com/office/officeart/2005/8/layout/hierarchy4"/>
    <dgm:cxn modelId="{04BE3B7F-2EFC-4CF8-B360-F87414AA1557}" type="presParOf" srcId="{9AD6069A-5F20-4B67-BED4-33EB47C8EF51}" destId="{AF7FBED3-4094-45B6-9738-44F0FE9B5DDB}" srcOrd="1" destOrd="0" presId="urn:microsoft.com/office/officeart/2005/8/layout/hierarchy4"/>
    <dgm:cxn modelId="{E7EC78A8-7B04-4028-AED9-6A259AC84E6F}" type="presParOf" srcId="{9AD6069A-5F20-4B67-BED4-33EB47C8EF51}" destId="{F6326685-2ED1-44D2-B7F2-D56C0EA7937E}" srcOrd="2" destOrd="0" presId="urn:microsoft.com/office/officeart/2005/8/layout/hierarchy4"/>
    <dgm:cxn modelId="{6E6834CA-1FB2-45AD-BD5D-B17033829159}" type="presParOf" srcId="{F6326685-2ED1-44D2-B7F2-D56C0EA7937E}" destId="{B10D36D0-F54D-4FF1-B391-AEBC4CD924E5}" srcOrd="0" destOrd="0" presId="urn:microsoft.com/office/officeart/2005/8/layout/hierarchy4"/>
    <dgm:cxn modelId="{9A920B94-1855-457A-99F7-FF89C7E2CAAA}" type="presParOf" srcId="{B10D36D0-F54D-4FF1-B391-AEBC4CD924E5}" destId="{3E27442E-5BB7-4C2E-88AC-902C15752152}" srcOrd="0" destOrd="0" presId="urn:microsoft.com/office/officeart/2005/8/layout/hierarchy4"/>
    <dgm:cxn modelId="{FBCC3C1D-E71A-45DD-9FD4-D157EFAC308A}" type="presParOf" srcId="{B10D36D0-F54D-4FF1-B391-AEBC4CD924E5}" destId="{21702844-A5F1-4471-9DD4-AD6849C02BC3}" srcOrd="1" destOrd="0" presId="urn:microsoft.com/office/officeart/2005/8/layout/hierarchy4"/>
    <dgm:cxn modelId="{0FD9FFD5-FD7D-431A-B3BB-CD5EFF01EFAD}" type="presParOf" srcId="{F6326685-2ED1-44D2-B7F2-D56C0EA7937E}" destId="{BC2A46A9-624C-4E17-8413-9FB497CEABF3}" srcOrd="1" destOrd="0" presId="urn:microsoft.com/office/officeart/2005/8/layout/hierarchy4"/>
    <dgm:cxn modelId="{2FCD727B-5052-49B7-BDE5-6DC476731356}" type="presParOf" srcId="{F6326685-2ED1-44D2-B7F2-D56C0EA7937E}" destId="{C74E4C41-C048-4B0D-A626-360B0FE331F8}" srcOrd="2" destOrd="0" presId="urn:microsoft.com/office/officeart/2005/8/layout/hierarchy4"/>
    <dgm:cxn modelId="{79ADFCD0-69C6-41A8-8852-B7691DAB0802}" type="presParOf" srcId="{C74E4C41-C048-4B0D-A626-360B0FE331F8}" destId="{04A09F53-DD34-49FC-BE88-E10A3BA2325D}" srcOrd="0" destOrd="0" presId="urn:microsoft.com/office/officeart/2005/8/layout/hierarchy4"/>
    <dgm:cxn modelId="{4FF35B1F-D025-48AA-812A-0287E60973C7}" type="presParOf" srcId="{C74E4C41-C048-4B0D-A626-360B0FE331F8}" destId="{54709A2D-9258-4C94-BA1A-5F73725EE156}" srcOrd="1" destOrd="0" presId="urn:microsoft.com/office/officeart/2005/8/layout/hierarchy4"/>
    <dgm:cxn modelId="{A4A88775-624F-4AC6-8F70-3FC3E8936BA4}" type="presParOf" srcId="{F6326685-2ED1-44D2-B7F2-D56C0EA7937E}" destId="{82C91105-E4FB-45E3-A747-E9DD5779D2F7}" srcOrd="3" destOrd="0" presId="urn:microsoft.com/office/officeart/2005/8/layout/hierarchy4"/>
    <dgm:cxn modelId="{7A840896-FB70-4B8F-BE34-A46EF707F0B6}" type="presParOf" srcId="{F6326685-2ED1-44D2-B7F2-D56C0EA7937E}" destId="{BABBD16D-F821-4DAA-AD9E-39FC45446984}" srcOrd="4" destOrd="0" presId="urn:microsoft.com/office/officeart/2005/8/layout/hierarchy4"/>
    <dgm:cxn modelId="{35B8A073-7E31-455D-A38E-40848673B014}" type="presParOf" srcId="{BABBD16D-F821-4DAA-AD9E-39FC45446984}" destId="{7C716905-FF17-4BD4-B604-697F36AC2260}" srcOrd="0" destOrd="0" presId="urn:microsoft.com/office/officeart/2005/8/layout/hierarchy4"/>
    <dgm:cxn modelId="{977D8F5A-8D2B-452C-98D6-243F2D75D2F0}" type="presParOf" srcId="{BABBD16D-F821-4DAA-AD9E-39FC45446984}" destId="{BF46C6D2-64BD-48FB-BC97-56EA244995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79561E-BAD6-436D-B19A-4B1F4E38D2F1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970689-3041-43DF-BDAE-D4A01252EE4B}">
      <dgm:prSet phldrT="[Text]"/>
      <dgm:spPr/>
      <dgm:t>
        <a:bodyPr/>
        <a:lstStyle/>
        <a:p>
          <a:r>
            <a:rPr lang="en-US" smtClean="0"/>
            <a:t>Food First</a:t>
          </a:r>
          <a:endParaRPr lang="en-US"/>
        </a:p>
      </dgm:t>
    </dgm:pt>
    <dgm:pt modelId="{4FA274DC-01E3-426C-A51C-81A2AD683C9A}" type="parTrans" cxnId="{5580B29C-A84F-4A0D-A78D-3CE7AFA6D31E}">
      <dgm:prSet/>
      <dgm:spPr/>
      <dgm:t>
        <a:bodyPr/>
        <a:lstStyle/>
        <a:p>
          <a:endParaRPr lang="en-US"/>
        </a:p>
      </dgm:t>
    </dgm:pt>
    <dgm:pt modelId="{EA2C27CB-616B-4991-AE0F-A16C468C3F97}" type="sibTrans" cxnId="{5580B29C-A84F-4A0D-A78D-3CE7AFA6D31E}">
      <dgm:prSet/>
      <dgm:spPr/>
      <dgm:t>
        <a:bodyPr/>
        <a:lstStyle/>
        <a:p>
          <a:endParaRPr lang="en-US"/>
        </a:p>
      </dgm:t>
    </dgm:pt>
    <dgm:pt modelId="{828F311C-FC8D-43D4-94E8-88841CCE61C5}">
      <dgm:prSet/>
      <dgm:spPr/>
      <dgm:t>
        <a:bodyPr/>
        <a:lstStyle/>
        <a:p>
          <a:r>
            <a:rPr lang="en-US" smtClean="0"/>
            <a:t>Nutrient Dense Foods</a:t>
          </a:r>
          <a:endParaRPr lang="en-US" dirty="0"/>
        </a:p>
      </dgm:t>
    </dgm:pt>
    <dgm:pt modelId="{752834EC-60DC-4833-A1C4-1AC337F822B3}" type="parTrans" cxnId="{4D07BFB4-E95C-42A7-B37F-D5DD438F3313}">
      <dgm:prSet/>
      <dgm:spPr/>
      <dgm:t>
        <a:bodyPr/>
        <a:lstStyle/>
        <a:p>
          <a:endParaRPr lang="en-US"/>
        </a:p>
      </dgm:t>
    </dgm:pt>
    <dgm:pt modelId="{138C4872-DB7D-4F81-8374-8F696BB79EF9}" type="sibTrans" cxnId="{4D07BFB4-E95C-42A7-B37F-D5DD438F3313}">
      <dgm:prSet/>
      <dgm:spPr/>
      <dgm:t>
        <a:bodyPr/>
        <a:lstStyle/>
        <a:p>
          <a:endParaRPr lang="en-US"/>
        </a:p>
      </dgm:t>
    </dgm:pt>
    <dgm:pt modelId="{04BFA976-037D-449A-AF4F-B4C118453DA8}">
      <dgm:prSet/>
      <dgm:spPr/>
      <dgm:t>
        <a:bodyPr/>
        <a:lstStyle/>
        <a:p>
          <a:r>
            <a:rPr lang="en-US" smtClean="0"/>
            <a:t>Food Fortifiers</a:t>
          </a:r>
          <a:endParaRPr lang="en-US" dirty="0"/>
        </a:p>
      </dgm:t>
    </dgm:pt>
    <dgm:pt modelId="{91849793-19E6-4B30-B80E-9090661D97BB}" type="parTrans" cxnId="{5F071416-1C62-4D5C-B4B4-D5BB8A33BEF8}">
      <dgm:prSet/>
      <dgm:spPr/>
      <dgm:t>
        <a:bodyPr/>
        <a:lstStyle/>
        <a:p>
          <a:endParaRPr lang="en-US"/>
        </a:p>
      </dgm:t>
    </dgm:pt>
    <dgm:pt modelId="{D6A06A81-5C28-4EFE-8863-525BBC25CA3B}" type="sibTrans" cxnId="{5F071416-1C62-4D5C-B4B4-D5BB8A33BEF8}">
      <dgm:prSet/>
      <dgm:spPr/>
      <dgm:t>
        <a:bodyPr/>
        <a:lstStyle/>
        <a:p>
          <a:endParaRPr lang="en-US"/>
        </a:p>
      </dgm:t>
    </dgm:pt>
    <dgm:pt modelId="{CF1F2CFB-C3CE-4449-8BF8-1E44AF002547}">
      <dgm:prSet/>
      <dgm:spPr/>
      <dgm:t>
        <a:bodyPr/>
        <a:lstStyle/>
        <a:p>
          <a:r>
            <a:rPr lang="en-US" smtClean="0"/>
            <a:t>Oral Supplements &amp; Modulars</a:t>
          </a:r>
          <a:endParaRPr lang="en-US" dirty="0"/>
        </a:p>
      </dgm:t>
    </dgm:pt>
    <dgm:pt modelId="{A6384F29-5163-4A9C-A906-1062B3D35ED9}" type="parTrans" cxnId="{2FF3BA2A-2AE7-4DF6-B311-A3CBFE7A4488}">
      <dgm:prSet/>
      <dgm:spPr/>
      <dgm:t>
        <a:bodyPr/>
        <a:lstStyle/>
        <a:p>
          <a:endParaRPr lang="en-US"/>
        </a:p>
      </dgm:t>
    </dgm:pt>
    <dgm:pt modelId="{4FC4A54C-5384-4AD9-BF5A-4F112AE09830}" type="sibTrans" cxnId="{2FF3BA2A-2AE7-4DF6-B311-A3CBFE7A4488}">
      <dgm:prSet/>
      <dgm:spPr/>
      <dgm:t>
        <a:bodyPr/>
        <a:lstStyle/>
        <a:p>
          <a:endParaRPr lang="en-US"/>
        </a:p>
      </dgm:t>
    </dgm:pt>
    <dgm:pt modelId="{DCC245B9-D716-459E-BEC2-D4CDE3E7972C}">
      <dgm:prSet/>
      <dgm:spPr/>
      <dgm:t>
        <a:bodyPr/>
        <a:lstStyle/>
        <a:p>
          <a:r>
            <a:rPr lang="en-US" smtClean="0"/>
            <a:t>Meal Planning</a:t>
          </a:r>
          <a:endParaRPr lang="en-US" dirty="0" smtClean="0"/>
        </a:p>
      </dgm:t>
    </dgm:pt>
    <dgm:pt modelId="{2456411D-8187-4EE5-8269-F3DCC4D7E29E}" type="parTrans" cxnId="{9F5E7F96-18EB-4D24-802B-29B977678960}">
      <dgm:prSet/>
      <dgm:spPr/>
      <dgm:t>
        <a:bodyPr/>
        <a:lstStyle/>
        <a:p>
          <a:endParaRPr lang="en-US"/>
        </a:p>
      </dgm:t>
    </dgm:pt>
    <dgm:pt modelId="{CA6DE207-EEB5-455A-878F-AC73C5BE13A8}" type="sibTrans" cxnId="{9F5E7F96-18EB-4D24-802B-29B977678960}">
      <dgm:prSet/>
      <dgm:spPr/>
      <dgm:t>
        <a:bodyPr/>
        <a:lstStyle/>
        <a:p>
          <a:endParaRPr lang="en-US"/>
        </a:p>
      </dgm:t>
    </dgm:pt>
    <dgm:pt modelId="{B844C8D8-8A74-4D43-AD33-4FB2246CA2B9}" type="pres">
      <dgm:prSet presAssocID="{5E79561E-BAD6-436D-B19A-4B1F4E38D2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8C0143-D2B4-4CFE-96E9-48D1F2C494A5}" type="pres">
      <dgm:prSet presAssocID="{E8970689-3041-43DF-BDAE-D4A01252EE4B}" presName="vertOne" presStyleCnt="0"/>
      <dgm:spPr/>
    </dgm:pt>
    <dgm:pt modelId="{42875B85-3FAB-44AA-A820-2C16C0C349DC}" type="pres">
      <dgm:prSet presAssocID="{E8970689-3041-43DF-BDAE-D4A01252EE4B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93F1-B342-4E4A-A531-A695B65EAEAB}" type="pres">
      <dgm:prSet presAssocID="{E8970689-3041-43DF-BDAE-D4A01252EE4B}" presName="horzOne" presStyleCnt="0"/>
      <dgm:spPr/>
    </dgm:pt>
    <dgm:pt modelId="{36D10A35-6921-4BEF-BB40-9DD285DB42DA}" type="pres">
      <dgm:prSet presAssocID="{EA2C27CB-616B-4991-AE0F-A16C468C3F97}" presName="sibSpaceOne" presStyleCnt="0"/>
      <dgm:spPr/>
    </dgm:pt>
    <dgm:pt modelId="{2B0F3C0A-FA47-45D8-9E70-B0B20D7D59F0}" type="pres">
      <dgm:prSet presAssocID="{828F311C-FC8D-43D4-94E8-88841CCE61C5}" presName="vertOne" presStyleCnt="0"/>
      <dgm:spPr/>
    </dgm:pt>
    <dgm:pt modelId="{4E814040-5FD0-4C03-AB11-A37BB5A7E0DB}" type="pres">
      <dgm:prSet presAssocID="{828F311C-FC8D-43D4-94E8-88841CCE61C5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E7481C-E0C2-4C91-8922-360FC047881E}" type="pres">
      <dgm:prSet presAssocID="{828F311C-FC8D-43D4-94E8-88841CCE61C5}" presName="horzOne" presStyleCnt="0"/>
      <dgm:spPr/>
    </dgm:pt>
    <dgm:pt modelId="{1BBEBF0B-BFF7-4C57-98B9-243E160A54C6}" type="pres">
      <dgm:prSet presAssocID="{138C4872-DB7D-4F81-8374-8F696BB79EF9}" presName="sibSpaceOne" presStyleCnt="0"/>
      <dgm:spPr/>
    </dgm:pt>
    <dgm:pt modelId="{204A4F3B-72CD-4593-988C-A96FC8440344}" type="pres">
      <dgm:prSet presAssocID="{04BFA976-037D-449A-AF4F-B4C118453DA8}" presName="vertOne" presStyleCnt="0"/>
      <dgm:spPr/>
    </dgm:pt>
    <dgm:pt modelId="{A203AA6F-6681-4D7F-8E05-CC12425C8A38}" type="pres">
      <dgm:prSet presAssocID="{04BFA976-037D-449A-AF4F-B4C118453DA8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E2E0DC-A0AC-48BA-8B69-8CFDDD2D15E2}" type="pres">
      <dgm:prSet presAssocID="{04BFA976-037D-449A-AF4F-B4C118453DA8}" presName="horzOne" presStyleCnt="0"/>
      <dgm:spPr/>
    </dgm:pt>
    <dgm:pt modelId="{6E00A04D-8F25-4758-8ED4-DB930F0FAA7D}" type="pres">
      <dgm:prSet presAssocID="{D6A06A81-5C28-4EFE-8863-525BBC25CA3B}" presName="sibSpaceOne" presStyleCnt="0"/>
      <dgm:spPr/>
    </dgm:pt>
    <dgm:pt modelId="{DB659A96-0C6F-4923-8D05-1C3CE1F1B35C}" type="pres">
      <dgm:prSet presAssocID="{CF1F2CFB-C3CE-4449-8BF8-1E44AF002547}" presName="vertOne" presStyleCnt="0"/>
      <dgm:spPr/>
    </dgm:pt>
    <dgm:pt modelId="{C071BCA0-9435-45CE-8349-E077A32C0CBC}" type="pres">
      <dgm:prSet presAssocID="{CF1F2CFB-C3CE-4449-8BF8-1E44AF002547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5102D-8FDD-417E-B047-CAB698AD9F00}" type="pres">
      <dgm:prSet presAssocID="{CF1F2CFB-C3CE-4449-8BF8-1E44AF002547}" presName="horzOne" presStyleCnt="0"/>
      <dgm:spPr/>
    </dgm:pt>
    <dgm:pt modelId="{6F430B85-642A-475F-BB17-CF2ABE291009}" type="pres">
      <dgm:prSet presAssocID="{4FC4A54C-5384-4AD9-BF5A-4F112AE09830}" presName="sibSpaceOne" presStyleCnt="0"/>
      <dgm:spPr/>
    </dgm:pt>
    <dgm:pt modelId="{01786AB9-A2D4-4043-A185-8F8DDAC2C39D}" type="pres">
      <dgm:prSet presAssocID="{DCC245B9-D716-459E-BEC2-D4CDE3E7972C}" presName="vertOne" presStyleCnt="0"/>
      <dgm:spPr/>
    </dgm:pt>
    <dgm:pt modelId="{262FA5BD-DAF1-4F41-AD71-684B67D122CD}" type="pres">
      <dgm:prSet presAssocID="{DCC245B9-D716-459E-BEC2-D4CDE3E7972C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4B55F-A7AD-4EB3-9365-DF3F2BA3F191}" type="pres">
      <dgm:prSet presAssocID="{DCC245B9-D716-459E-BEC2-D4CDE3E7972C}" presName="horzOne" presStyleCnt="0"/>
      <dgm:spPr/>
    </dgm:pt>
  </dgm:ptLst>
  <dgm:cxnLst>
    <dgm:cxn modelId="{482A7FEA-901E-49AA-BEEE-476742689BFB}" type="presOf" srcId="{04BFA976-037D-449A-AF4F-B4C118453DA8}" destId="{A203AA6F-6681-4D7F-8E05-CC12425C8A38}" srcOrd="0" destOrd="0" presId="urn:microsoft.com/office/officeart/2005/8/layout/architecture"/>
    <dgm:cxn modelId="{2FF3BA2A-2AE7-4DF6-B311-A3CBFE7A4488}" srcId="{5E79561E-BAD6-436D-B19A-4B1F4E38D2F1}" destId="{CF1F2CFB-C3CE-4449-8BF8-1E44AF002547}" srcOrd="3" destOrd="0" parTransId="{A6384F29-5163-4A9C-A906-1062B3D35ED9}" sibTransId="{4FC4A54C-5384-4AD9-BF5A-4F112AE09830}"/>
    <dgm:cxn modelId="{44ECBE7D-BA9C-4F91-A849-EE5FDD266A8D}" type="presOf" srcId="{DCC245B9-D716-459E-BEC2-D4CDE3E7972C}" destId="{262FA5BD-DAF1-4F41-AD71-684B67D122CD}" srcOrd="0" destOrd="0" presId="urn:microsoft.com/office/officeart/2005/8/layout/architecture"/>
    <dgm:cxn modelId="{5580B29C-A84F-4A0D-A78D-3CE7AFA6D31E}" srcId="{5E79561E-BAD6-436D-B19A-4B1F4E38D2F1}" destId="{E8970689-3041-43DF-BDAE-D4A01252EE4B}" srcOrd="0" destOrd="0" parTransId="{4FA274DC-01E3-426C-A51C-81A2AD683C9A}" sibTransId="{EA2C27CB-616B-4991-AE0F-A16C468C3F97}"/>
    <dgm:cxn modelId="{97B481A4-F95B-4850-A1D9-3500526011B1}" type="presOf" srcId="{CF1F2CFB-C3CE-4449-8BF8-1E44AF002547}" destId="{C071BCA0-9435-45CE-8349-E077A32C0CBC}" srcOrd="0" destOrd="0" presId="urn:microsoft.com/office/officeart/2005/8/layout/architecture"/>
    <dgm:cxn modelId="{5F071416-1C62-4D5C-B4B4-D5BB8A33BEF8}" srcId="{5E79561E-BAD6-436D-B19A-4B1F4E38D2F1}" destId="{04BFA976-037D-449A-AF4F-B4C118453DA8}" srcOrd="2" destOrd="0" parTransId="{91849793-19E6-4B30-B80E-9090661D97BB}" sibTransId="{D6A06A81-5C28-4EFE-8863-525BBC25CA3B}"/>
    <dgm:cxn modelId="{CE64DAA1-4DEF-465A-BFE3-347F891FBF76}" type="presOf" srcId="{828F311C-FC8D-43D4-94E8-88841CCE61C5}" destId="{4E814040-5FD0-4C03-AB11-A37BB5A7E0DB}" srcOrd="0" destOrd="0" presId="urn:microsoft.com/office/officeart/2005/8/layout/architecture"/>
    <dgm:cxn modelId="{A9F9B309-3278-49D6-9311-6636CABB44E8}" type="presOf" srcId="{5E79561E-BAD6-436D-B19A-4B1F4E38D2F1}" destId="{B844C8D8-8A74-4D43-AD33-4FB2246CA2B9}" srcOrd="0" destOrd="0" presId="urn:microsoft.com/office/officeart/2005/8/layout/architecture"/>
    <dgm:cxn modelId="{4D07BFB4-E95C-42A7-B37F-D5DD438F3313}" srcId="{5E79561E-BAD6-436D-B19A-4B1F4E38D2F1}" destId="{828F311C-FC8D-43D4-94E8-88841CCE61C5}" srcOrd="1" destOrd="0" parTransId="{752834EC-60DC-4833-A1C4-1AC337F822B3}" sibTransId="{138C4872-DB7D-4F81-8374-8F696BB79EF9}"/>
    <dgm:cxn modelId="{9F5E7F96-18EB-4D24-802B-29B977678960}" srcId="{5E79561E-BAD6-436D-B19A-4B1F4E38D2F1}" destId="{DCC245B9-D716-459E-BEC2-D4CDE3E7972C}" srcOrd="4" destOrd="0" parTransId="{2456411D-8187-4EE5-8269-F3DCC4D7E29E}" sibTransId="{CA6DE207-EEB5-455A-878F-AC73C5BE13A8}"/>
    <dgm:cxn modelId="{5559E121-E9BF-4039-AEE5-0E36BB3BE301}" type="presOf" srcId="{E8970689-3041-43DF-BDAE-D4A01252EE4B}" destId="{42875B85-3FAB-44AA-A820-2C16C0C349DC}" srcOrd="0" destOrd="0" presId="urn:microsoft.com/office/officeart/2005/8/layout/architecture"/>
    <dgm:cxn modelId="{A3B38BD9-30A0-4C4D-A68F-5DF734702484}" type="presParOf" srcId="{B844C8D8-8A74-4D43-AD33-4FB2246CA2B9}" destId="{998C0143-D2B4-4CFE-96E9-48D1F2C494A5}" srcOrd="0" destOrd="0" presId="urn:microsoft.com/office/officeart/2005/8/layout/architecture"/>
    <dgm:cxn modelId="{8B612E5B-11D3-4000-9534-E4CC15B07237}" type="presParOf" srcId="{998C0143-D2B4-4CFE-96E9-48D1F2C494A5}" destId="{42875B85-3FAB-44AA-A820-2C16C0C349DC}" srcOrd="0" destOrd="0" presId="urn:microsoft.com/office/officeart/2005/8/layout/architecture"/>
    <dgm:cxn modelId="{147A9E0D-6F22-4EE2-838E-7C5EC0D1351C}" type="presParOf" srcId="{998C0143-D2B4-4CFE-96E9-48D1F2C494A5}" destId="{583D93F1-B342-4E4A-A531-A695B65EAEAB}" srcOrd="1" destOrd="0" presId="urn:microsoft.com/office/officeart/2005/8/layout/architecture"/>
    <dgm:cxn modelId="{58E90405-DC41-479A-B776-7F7DB807A910}" type="presParOf" srcId="{B844C8D8-8A74-4D43-AD33-4FB2246CA2B9}" destId="{36D10A35-6921-4BEF-BB40-9DD285DB42DA}" srcOrd="1" destOrd="0" presId="urn:microsoft.com/office/officeart/2005/8/layout/architecture"/>
    <dgm:cxn modelId="{25ADC815-9795-4C41-A0FB-CEBF80BEA6E0}" type="presParOf" srcId="{B844C8D8-8A74-4D43-AD33-4FB2246CA2B9}" destId="{2B0F3C0A-FA47-45D8-9E70-B0B20D7D59F0}" srcOrd="2" destOrd="0" presId="urn:microsoft.com/office/officeart/2005/8/layout/architecture"/>
    <dgm:cxn modelId="{9AE327F8-CF94-4C89-8D22-5C3D0D518E24}" type="presParOf" srcId="{2B0F3C0A-FA47-45D8-9E70-B0B20D7D59F0}" destId="{4E814040-5FD0-4C03-AB11-A37BB5A7E0DB}" srcOrd="0" destOrd="0" presId="urn:microsoft.com/office/officeart/2005/8/layout/architecture"/>
    <dgm:cxn modelId="{017BA743-F345-4BEC-A8FA-7C51814B5AAD}" type="presParOf" srcId="{2B0F3C0A-FA47-45D8-9E70-B0B20D7D59F0}" destId="{A2E7481C-E0C2-4C91-8922-360FC047881E}" srcOrd="1" destOrd="0" presId="urn:microsoft.com/office/officeart/2005/8/layout/architecture"/>
    <dgm:cxn modelId="{22F641D8-9E8B-45D5-AE6F-333F28896F85}" type="presParOf" srcId="{B844C8D8-8A74-4D43-AD33-4FB2246CA2B9}" destId="{1BBEBF0B-BFF7-4C57-98B9-243E160A54C6}" srcOrd="3" destOrd="0" presId="urn:microsoft.com/office/officeart/2005/8/layout/architecture"/>
    <dgm:cxn modelId="{2463C139-EBA4-44E7-8FE1-01FD10D8360C}" type="presParOf" srcId="{B844C8D8-8A74-4D43-AD33-4FB2246CA2B9}" destId="{204A4F3B-72CD-4593-988C-A96FC8440344}" srcOrd="4" destOrd="0" presId="urn:microsoft.com/office/officeart/2005/8/layout/architecture"/>
    <dgm:cxn modelId="{93F0EA47-EC5C-416C-954D-3360B4DEF6C0}" type="presParOf" srcId="{204A4F3B-72CD-4593-988C-A96FC8440344}" destId="{A203AA6F-6681-4D7F-8E05-CC12425C8A38}" srcOrd="0" destOrd="0" presId="urn:microsoft.com/office/officeart/2005/8/layout/architecture"/>
    <dgm:cxn modelId="{9EEB4C49-B4D9-417C-A631-58C86D0DBD14}" type="presParOf" srcId="{204A4F3B-72CD-4593-988C-A96FC8440344}" destId="{F9E2E0DC-A0AC-48BA-8B69-8CFDDD2D15E2}" srcOrd="1" destOrd="0" presId="urn:microsoft.com/office/officeart/2005/8/layout/architecture"/>
    <dgm:cxn modelId="{869FC734-980B-42F6-A362-089E930C3D06}" type="presParOf" srcId="{B844C8D8-8A74-4D43-AD33-4FB2246CA2B9}" destId="{6E00A04D-8F25-4758-8ED4-DB930F0FAA7D}" srcOrd="5" destOrd="0" presId="urn:microsoft.com/office/officeart/2005/8/layout/architecture"/>
    <dgm:cxn modelId="{3F85880A-C375-441B-ADAE-F3F2329FF88B}" type="presParOf" srcId="{B844C8D8-8A74-4D43-AD33-4FB2246CA2B9}" destId="{DB659A96-0C6F-4923-8D05-1C3CE1F1B35C}" srcOrd="6" destOrd="0" presId="urn:microsoft.com/office/officeart/2005/8/layout/architecture"/>
    <dgm:cxn modelId="{370540A0-A8C0-4B94-A05A-88BFACF684FF}" type="presParOf" srcId="{DB659A96-0C6F-4923-8D05-1C3CE1F1B35C}" destId="{C071BCA0-9435-45CE-8349-E077A32C0CBC}" srcOrd="0" destOrd="0" presId="urn:microsoft.com/office/officeart/2005/8/layout/architecture"/>
    <dgm:cxn modelId="{B857AF59-9121-4BF5-B4E3-0DEDE5639647}" type="presParOf" srcId="{DB659A96-0C6F-4923-8D05-1C3CE1F1B35C}" destId="{F155102D-8FDD-417E-B047-CAB698AD9F00}" srcOrd="1" destOrd="0" presId="urn:microsoft.com/office/officeart/2005/8/layout/architecture"/>
    <dgm:cxn modelId="{DE4923F3-5E0E-4C58-BC93-1859FCAF98C2}" type="presParOf" srcId="{B844C8D8-8A74-4D43-AD33-4FB2246CA2B9}" destId="{6F430B85-642A-475F-BB17-CF2ABE291009}" srcOrd="7" destOrd="0" presId="urn:microsoft.com/office/officeart/2005/8/layout/architecture"/>
    <dgm:cxn modelId="{048440AC-477E-4DFF-9156-1B0D24A636B4}" type="presParOf" srcId="{B844C8D8-8A74-4D43-AD33-4FB2246CA2B9}" destId="{01786AB9-A2D4-4043-A185-8F8DDAC2C39D}" srcOrd="8" destOrd="0" presId="urn:microsoft.com/office/officeart/2005/8/layout/architecture"/>
    <dgm:cxn modelId="{A500164E-5CF1-4403-8091-6D5BBC26D42F}" type="presParOf" srcId="{01786AB9-A2D4-4043-A185-8F8DDAC2C39D}" destId="{262FA5BD-DAF1-4F41-AD71-684B67D122CD}" srcOrd="0" destOrd="0" presId="urn:microsoft.com/office/officeart/2005/8/layout/architecture"/>
    <dgm:cxn modelId="{287D202B-CC4A-49D7-B2C1-53982FA04FCE}" type="presParOf" srcId="{01786AB9-A2D4-4043-A185-8F8DDAC2C39D}" destId="{D0A4B55F-A7AD-4EB3-9365-DF3F2BA3F191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35EFE-3737-4C63-95AB-342832CD90BE}">
      <dsp:nvSpPr>
        <dsp:cNvPr id="0" name=""/>
        <dsp:cNvSpPr/>
      </dsp:nvSpPr>
      <dsp:spPr>
        <a:xfrm>
          <a:off x="1182914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A4E9A-3939-4975-92D0-175CE9AD320C}">
      <dsp:nvSpPr>
        <dsp:cNvPr id="0" name=""/>
        <dsp:cNvSpPr/>
      </dsp:nvSpPr>
      <dsp:spPr>
        <a:xfrm>
          <a:off x="1523996" y="386080"/>
          <a:ext cx="1674954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FOOD IS ESSENTIAL COMPONENT OF EVERY DAY LIFE</a:t>
          </a:r>
          <a:endParaRPr lang="en-US" sz="1800" b="1" kern="1200" dirty="0"/>
        </a:p>
      </dsp:txBody>
      <dsp:txXfrm>
        <a:off x="1601367" y="463451"/>
        <a:ext cx="1520212" cy="1430218"/>
      </dsp:txXfrm>
    </dsp:sp>
    <dsp:sp modelId="{E4B2A8AC-8548-4BE5-A0DC-0E0105E14A6B}">
      <dsp:nvSpPr>
        <dsp:cNvPr id="0" name=""/>
        <dsp:cNvSpPr/>
      </dsp:nvSpPr>
      <dsp:spPr>
        <a:xfrm>
          <a:off x="3230876" y="386080"/>
          <a:ext cx="1674954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Sense </a:t>
          </a:r>
          <a:r>
            <a:rPr lang="en-US" sz="1800" kern="1200" dirty="0" smtClean="0"/>
            <a:t>of security</a:t>
          </a:r>
          <a:endParaRPr lang="en-US" sz="1800" kern="1200" dirty="0"/>
        </a:p>
      </dsp:txBody>
      <dsp:txXfrm>
        <a:off x="3308247" y="463451"/>
        <a:ext cx="1520212" cy="1430218"/>
      </dsp:txXfrm>
    </dsp:sp>
    <dsp:sp modelId="{36E34BB8-94AB-4333-9DC9-0FCC23A303EC}">
      <dsp:nvSpPr>
        <dsp:cNvPr id="0" name=""/>
        <dsp:cNvSpPr/>
      </dsp:nvSpPr>
      <dsp:spPr>
        <a:xfrm>
          <a:off x="1523996" y="2092960"/>
          <a:ext cx="1674954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 meaning and structure</a:t>
          </a:r>
          <a:endParaRPr lang="en-US" sz="1800" kern="1200" dirty="0"/>
        </a:p>
      </dsp:txBody>
      <dsp:txXfrm>
        <a:off x="1601367" y="2170331"/>
        <a:ext cx="1520212" cy="1430218"/>
      </dsp:txXfrm>
    </dsp:sp>
    <dsp:sp modelId="{FD7A8725-4A25-4E0F-94BE-E4BBF08A5E28}">
      <dsp:nvSpPr>
        <dsp:cNvPr id="0" name=""/>
        <dsp:cNvSpPr/>
      </dsp:nvSpPr>
      <dsp:spPr>
        <a:xfrm>
          <a:off x="3230876" y="2092960"/>
          <a:ext cx="1674954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Feelings of independence and control</a:t>
          </a:r>
          <a:endParaRPr lang="en-US" sz="1800" kern="1200" dirty="0"/>
        </a:p>
      </dsp:txBody>
      <dsp:txXfrm>
        <a:off x="3308247" y="2170331"/>
        <a:ext cx="1520212" cy="14302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A2FCD-324F-4C06-A49F-034BCAF243CD}">
      <dsp:nvSpPr>
        <dsp:cNvPr id="0" name=""/>
        <dsp:cNvSpPr/>
      </dsp:nvSpPr>
      <dsp:spPr>
        <a:xfrm>
          <a:off x="230096" y="917"/>
          <a:ext cx="1695450" cy="1017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Butter</a:t>
          </a:r>
          <a:endParaRPr lang="en-US" sz="2400" kern="1200"/>
        </a:p>
      </dsp:txBody>
      <dsp:txXfrm>
        <a:off x="230096" y="917"/>
        <a:ext cx="1695450" cy="1017270"/>
      </dsp:txXfrm>
    </dsp:sp>
    <dsp:sp modelId="{425F89C0-4546-48E7-B096-38E1DCE583D8}">
      <dsp:nvSpPr>
        <dsp:cNvPr id="0" name=""/>
        <dsp:cNvSpPr/>
      </dsp:nvSpPr>
      <dsp:spPr>
        <a:xfrm>
          <a:off x="2095091" y="917"/>
          <a:ext cx="1695450" cy="1017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Margarine</a:t>
          </a:r>
          <a:endParaRPr lang="en-US" sz="2400" kern="1200" dirty="0" smtClean="0"/>
        </a:p>
      </dsp:txBody>
      <dsp:txXfrm>
        <a:off x="2095091" y="917"/>
        <a:ext cx="1695450" cy="1017270"/>
      </dsp:txXfrm>
    </dsp:sp>
    <dsp:sp modelId="{B9F7B5D8-C3DC-4F83-B7B8-F1EC07B79866}">
      <dsp:nvSpPr>
        <dsp:cNvPr id="0" name=""/>
        <dsp:cNvSpPr/>
      </dsp:nvSpPr>
      <dsp:spPr>
        <a:xfrm>
          <a:off x="3960087" y="917"/>
          <a:ext cx="1695450" cy="10172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Mayonnaise</a:t>
          </a:r>
          <a:endParaRPr lang="en-US" sz="2400" kern="1200" dirty="0" smtClean="0"/>
        </a:p>
      </dsp:txBody>
      <dsp:txXfrm>
        <a:off x="3960087" y="917"/>
        <a:ext cx="1695450" cy="1017270"/>
      </dsp:txXfrm>
    </dsp:sp>
    <dsp:sp modelId="{E27C575F-9511-4E15-B1BD-B0976B498481}">
      <dsp:nvSpPr>
        <dsp:cNvPr id="0" name=""/>
        <dsp:cNvSpPr/>
      </dsp:nvSpPr>
      <dsp:spPr>
        <a:xfrm>
          <a:off x="5825082" y="917"/>
          <a:ext cx="1695450" cy="1017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Peanut butter</a:t>
          </a:r>
          <a:endParaRPr lang="en-US" sz="2400" kern="1200" dirty="0" smtClean="0"/>
        </a:p>
      </dsp:txBody>
      <dsp:txXfrm>
        <a:off x="5825082" y="917"/>
        <a:ext cx="1695450" cy="1017270"/>
      </dsp:txXfrm>
    </dsp:sp>
    <dsp:sp modelId="{0D030D34-C713-4D07-BEE4-2FEB2EB133BC}">
      <dsp:nvSpPr>
        <dsp:cNvPr id="0" name=""/>
        <dsp:cNvSpPr/>
      </dsp:nvSpPr>
      <dsp:spPr>
        <a:xfrm>
          <a:off x="230096" y="1187732"/>
          <a:ext cx="1695450" cy="10172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Cream</a:t>
          </a:r>
          <a:endParaRPr lang="en-US" sz="2400" kern="1200" dirty="0" smtClean="0"/>
        </a:p>
      </dsp:txBody>
      <dsp:txXfrm>
        <a:off x="230096" y="1187732"/>
        <a:ext cx="1695450" cy="1017270"/>
      </dsp:txXfrm>
    </dsp:sp>
    <dsp:sp modelId="{C2D35F6F-AB8E-405A-A6E2-FB33DB128479}">
      <dsp:nvSpPr>
        <dsp:cNvPr id="0" name=""/>
        <dsp:cNvSpPr/>
      </dsp:nvSpPr>
      <dsp:spPr>
        <a:xfrm>
          <a:off x="2095091" y="1187732"/>
          <a:ext cx="1695450" cy="1017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Half &amp; half</a:t>
          </a:r>
          <a:endParaRPr lang="en-US" sz="2400" kern="1200" dirty="0" smtClean="0"/>
        </a:p>
      </dsp:txBody>
      <dsp:txXfrm>
        <a:off x="2095091" y="1187732"/>
        <a:ext cx="1695450" cy="1017270"/>
      </dsp:txXfrm>
    </dsp:sp>
    <dsp:sp modelId="{DB76B119-3CA4-4C6E-A4F8-DA64E6E5BDF8}">
      <dsp:nvSpPr>
        <dsp:cNvPr id="0" name=""/>
        <dsp:cNvSpPr/>
      </dsp:nvSpPr>
      <dsp:spPr>
        <a:xfrm>
          <a:off x="3960087" y="1187732"/>
          <a:ext cx="1695450" cy="1017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Olive oil</a:t>
          </a:r>
          <a:endParaRPr lang="en-US" sz="2400" kern="1200" dirty="0" smtClean="0"/>
        </a:p>
      </dsp:txBody>
      <dsp:txXfrm>
        <a:off x="3960087" y="1187732"/>
        <a:ext cx="1695450" cy="1017270"/>
      </dsp:txXfrm>
    </dsp:sp>
    <dsp:sp modelId="{EE5FFB2F-0A8B-45B3-AA45-A57146FB0930}">
      <dsp:nvSpPr>
        <dsp:cNvPr id="0" name=""/>
        <dsp:cNvSpPr/>
      </dsp:nvSpPr>
      <dsp:spPr>
        <a:xfrm>
          <a:off x="5825082" y="1187732"/>
          <a:ext cx="1695450" cy="10172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Honey</a:t>
          </a:r>
          <a:endParaRPr lang="en-US" sz="2400" kern="1200" dirty="0" smtClean="0"/>
        </a:p>
      </dsp:txBody>
      <dsp:txXfrm>
        <a:off x="5825082" y="1187732"/>
        <a:ext cx="1695450" cy="1017270"/>
      </dsp:txXfrm>
    </dsp:sp>
    <dsp:sp modelId="{4F46210E-07D4-449A-A65C-341C89F98CDB}">
      <dsp:nvSpPr>
        <dsp:cNvPr id="0" name=""/>
        <dsp:cNvSpPr/>
      </dsp:nvSpPr>
      <dsp:spPr>
        <a:xfrm>
          <a:off x="230096" y="2374548"/>
          <a:ext cx="1695450" cy="1017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Whole Milk</a:t>
          </a:r>
          <a:endParaRPr lang="en-US" sz="2400" kern="1200" dirty="0" smtClean="0"/>
        </a:p>
      </dsp:txBody>
      <dsp:txXfrm>
        <a:off x="230096" y="2374548"/>
        <a:ext cx="1695450" cy="1017270"/>
      </dsp:txXfrm>
    </dsp:sp>
    <dsp:sp modelId="{C54D4595-A173-4C10-AEBB-FB09111A44AA}">
      <dsp:nvSpPr>
        <dsp:cNvPr id="0" name=""/>
        <dsp:cNvSpPr/>
      </dsp:nvSpPr>
      <dsp:spPr>
        <a:xfrm>
          <a:off x="2095091" y="2374548"/>
          <a:ext cx="1695450" cy="10172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Milk powder</a:t>
          </a:r>
          <a:endParaRPr lang="en-US" sz="2400" kern="1200" dirty="0" smtClean="0"/>
        </a:p>
      </dsp:txBody>
      <dsp:txXfrm>
        <a:off x="2095091" y="2374548"/>
        <a:ext cx="1695450" cy="1017270"/>
      </dsp:txXfrm>
    </dsp:sp>
    <dsp:sp modelId="{13FC323A-C037-465B-9F22-57CC05E5A0B2}">
      <dsp:nvSpPr>
        <dsp:cNvPr id="0" name=""/>
        <dsp:cNvSpPr/>
      </dsp:nvSpPr>
      <dsp:spPr>
        <a:xfrm>
          <a:off x="3960087" y="2374548"/>
          <a:ext cx="1695450" cy="1017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Syrup</a:t>
          </a:r>
          <a:endParaRPr lang="en-US" sz="2400" kern="1200" dirty="0" smtClean="0"/>
        </a:p>
      </dsp:txBody>
      <dsp:txXfrm>
        <a:off x="3960087" y="2374548"/>
        <a:ext cx="1695450" cy="1017270"/>
      </dsp:txXfrm>
    </dsp:sp>
    <dsp:sp modelId="{0C003A79-30C1-49BA-933E-ACC912B5256B}">
      <dsp:nvSpPr>
        <dsp:cNvPr id="0" name=""/>
        <dsp:cNvSpPr/>
      </dsp:nvSpPr>
      <dsp:spPr>
        <a:xfrm>
          <a:off x="5825082" y="2374548"/>
          <a:ext cx="1695450" cy="1017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Cheese</a:t>
          </a:r>
          <a:endParaRPr lang="en-US" sz="2400" kern="1200" dirty="0" smtClean="0"/>
        </a:p>
      </dsp:txBody>
      <dsp:txXfrm>
        <a:off x="5825082" y="2374548"/>
        <a:ext cx="1695450" cy="1017270"/>
      </dsp:txXfrm>
    </dsp:sp>
    <dsp:sp modelId="{BC3CB2D8-ABE1-47A7-AD34-CEDDCD4A35B9}">
      <dsp:nvSpPr>
        <dsp:cNvPr id="0" name=""/>
        <dsp:cNvSpPr/>
      </dsp:nvSpPr>
      <dsp:spPr>
        <a:xfrm>
          <a:off x="230096" y="3561363"/>
          <a:ext cx="1695450" cy="10172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Jelly</a:t>
          </a:r>
          <a:endParaRPr lang="en-US" sz="2400" kern="1200" dirty="0" smtClean="0"/>
        </a:p>
      </dsp:txBody>
      <dsp:txXfrm>
        <a:off x="230096" y="3561363"/>
        <a:ext cx="1695450" cy="1017270"/>
      </dsp:txXfrm>
    </dsp:sp>
    <dsp:sp modelId="{8770615A-63AD-4C66-A3D5-30B3953534B6}">
      <dsp:nvSpPr>
        <dsp:cNvPr id="0" name=""/>
        <dsp:cNvSpPr/>
      </dsp:nvSpPr>
      <dsp:spPr>
        <a:xfrm>
          <a:off x="2095091" y="3561363"/>
          <a:ext cx="1695450" cy="1017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Salad dressing</a:t>
          </a:r>
          <a:endParaRPr lang="en-US" sz="2400" kern="1200" dirty="0" smtClean="0"/>
        </a:p>
      </dsp:txBody>
      <dsp:txXfrm>
        <a:off x="2095091" y="3561363"/>
        <a:ext cx="1695450" cy="1017270"/>
      </dsp:txXfrm>
    </dsp:sp>
    <dsp:sp modelId="{36EF4C17-26B7-45DE-B8F8-05F23AE95954}">
      <dsp:nvSpPr>
        <dsp:cNvPr id="0" name=""/>
        <dsp:cNvSpPr/>
      </dsp:nvSpPr>
      <dsp:spPr>
        <a:xfrm>
          <a:off x="3960087" y="3561363"/>
          <a:ext cx="1695450" cy="101727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Pasteurized egg whites</a:t>
          </a:r>
        </a:p>
      </dsp:txBody>
      <dsp:txXfrm>
        <a:off x="3960087" y="3561363"/>
        <a:ext cx="1695450" cy="1017270"/>
      </dsp:txXfrm>
    </dsp:sp>
    <dsp:sp modelId="{690F117C-8D7D-47BD-B742-A7D9B592F8F1}">
      <dsp:nvSpPr>
        <dsp:cNvPr id="0" name=""/>
        <dsp:cNvSpPr/>
      </dsp:nvSpPr>
      <dsp:spPr>
        <a:xfrm>
          <a:off x="5825082" y="3561363"/>
          <a:ext cx="1695450" cy="10172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Sour cream</a:t>
          </a:r>
        </a:p>
      </dsp:txBody>
      <dsp:txXfrm>
        <a:off x="5825082" y="3561363"/>
        <a:ext cx="1695450" cy="10172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75B85-3FAB-44AA-A820-2C16C0C349DC}">
      <dsp:nvSpPr>
        <dsp:cNvPr id="0" name=""/>
        <dsp:cNvSpPr/>
      </dsp:nvSpPr>
      <dsp:spPr>
        <a:xfrm>
          <a:off x="784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Food First</a:t>
          </a:r>
          <a:endParaRPr lang="en-US" sz="1700" kern="1200"/>
        </a:p>
      </dsp:txBody>
      <dsp:txXfrm>
        <a:off x="39386" y="38602"/>
        <a:ext cx="1311385" cy="1240774"/>
      </dsp:txXfrm>
    </dsp:sp>
    <dsp:sp modelId="{4E814040-5FD0-4C03-AB11-A37BB5A7E0DB}">
      <dsp:nvSpPr>
        <dsp:cNvPr id="0" name=""/>
        <dsp:cNvSpPr/>
      </dsp:nvSpPr>
      <dsp:spPr>
        <a:xfrm>
          <a:off x="1622657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Nutrient Dense Foods</a:t>
          </a:r>
          <a:endParaRPr lang="en-US" sz="1700" kern="1200" dirty="0"/>
        </a:p>
      </dsp:txBody>
      <dsp:txXfrm>
        <a:off x="1661259" y="38602"/>
        <a:ext cx="1311385" cy="1240774"/>
      </dsp:txXfrm>
    </dsp:sp>
    <dsp:sp modelId="{A203AA6F-6681-4D7F-8E05-CC12425C8A38}">
      <dsp:nvSpPr>
        <dsp:cNvPr id="0" name=""/>
        <dsp:cNvSpPr/>
      </dsp:nvSpPr>
      <dsp:spPr>
        <a:xfrm>
          <a:off x="3244530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Food Fortifiers</a:t>
          </a:r>
          <a:endParaRPr lang="en-US" sz="1700" kern="1200" dirty="0"/>
        </a:p>
      </dsp:txBody>
      <dsp:txXfrm>
        <a:off x="3283132" y="38602"/>
        <a:ext cx="1311385" cy="1240774"/>
      </dsp:txXfrm>
    </dsp:sp>
    <dsp:sp modelId="{C071BCA0-9435-45CE-8349-E077A32C0CBC}">
      <dsp:nvSpPr>
        <dsp:cNvPr id="0" name=""/>
        <dsp:cNvSpPr/>
      </dsp:nvSpPr>
      <dsp:spPr>
        <a:xfrm>
          <a:off x="4866403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Oral Supplements &amp; Modulars</a:t>
          </a:r>
          <a:endParaRPr lang="en-US" sz="1700" kern="1200" dirty="0"/>
        </a:p>
      </dsp:txBody>
      <dsp:txXfrm>
        <a:off x="4905005" y="38602"/>
        <a:ext cx="1311385" cy="1240774"/>
      </dsp:txXfrm>
    </dsp:sp>
    <dsp:sp modelId="{262FA5BD-DAF1-4F41-AD71-684B67D122CD}">
      <dsp:nvSpPr>
        <dsp:cNvPr id="0" name=""/>
        <dsp:cNvSpPr/>
      </dsp:nvSpPr>
      <dsp:spPr>
        <a:xfrm>
          <a:off x="6488276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Meal Planning</a:t>
          </a:r>
          <a:endParaRPr lang="en-US" sz="1700" kern="1200" dirty="0" smtClean="0"/>
        </a:p>
      </dsp:txBody>
      <dsp:txXfrm>
        <a:off x="6526878" y="38602"/>
        <a:ext cx="1311385" cy="12407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A9F82-F123-459D-84B6-B57539C7E987}">
      <dsp:nvSpPr>
        <dsp:cNvPr id="0" name=""/>
        <dsp:cNvSpPr/>
      </dsp:nvSpPr>
      <dsp:spPr>
        <a:xfrm rot="5400000">
          <a:off x="-90106" y="91659"/>
          <a:ext cx="600711" cy="4204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1" y="211801"/>
        <a:ext cx="420498" cy="180213"/>
      </dsp:txXfrm>
    </dsp:sp>
    <dsp:sp modelId="{44E293CC-01F3-4B0C-A0AA-C74D3F6478C0}">
      <dsp:nvSpPr>
        <dsp:cNvPr id="0" name=""/>
        <dsp:cNvSpPr/>
      </dsp:nvSpPr>
      <dsp:spPr>
        <a:xfrm rot="5400000">
          <a:off x="4185962" y="-3763911"/>
          <a:ext cx="390462" cy="792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Monitor weight and assess nutritional status regularly</a:t>
          </a:r>
          <a:endParaRPr lang="en-US" sz="1800" kern="1200" dirty="0"/>
        </a:p>
      </dsp:txBody>
      <dsp:txXfrm rot="-5400000">
        <a:off x="420498" y="20614"/>
        <a:ext cx="7902330" cy="352340"/>
      </dsp:txXfrm>
    </dsp:sp>
    <dsp:sp modelId="{818FDBA3-C48B-44FF-9244-0E359A9C9924}">
      <dsp:nvSpPr>
        <dsp:cNvPr id="0" name=""/>
        <dsp:cNvSpPr/>
      </dsp:nvSpPr>
      <dsp:spPr>
        <a:xfrm rot="5400000">
          <a:off x="-90106" y="589838"/>
          <a:ext cx="600711" cy="42049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 rot="-5400000">
        <a:off x="1" y="709980"/>
        <a:ext cx="420498" cy="180213"/>
      </dsp:txXfrm>
    </dsp:sp>
    <dsp:sp modelId="{74CC553A-E79E-4FE9-AFF1-EF60DE58E935}">
      <dsp:nvSpPr>
        <dsp:cNvPr id="0" name=""/>
        <dsp:cNvSpPr/>
      </dsp:nvSpPr>
      <dsp:spPr>
        <a:xfrm rot="5400000">
          <a:off x="4185962" y="-3265732"/>
          <a:ext cx="390462" cy="792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Receive nutrition assessment/dietary advice from a dietitian when:</a:t>
          </a:r>
        </a:p>
      </dsp:txBody>
      <dsp:txXfrm rot="-5400000">
        <a:off x="420498" y="518793"/>
        <a:ext cx="7902330" cy="352340"/>
      </dsp:txXfrm>
    </dsp:sp>
    <dsp:sp modelId="{E5EB6D11-40E0-46E9-BE04-02B4F6ACDAF8}">
      <dsp:nvSpPr>
        <dsp:cNvPr id="0" name=""/>
        <dsp:cNvSpPr/>
      </dsp:nvSpPr>
      <dsp:spPr>
        <a:xfrm rot="5400000">
          <a:off x="-90106" y="1088018"/>
          <a:ext cx="600711" cy="420498"/>
        </a:xfrm>
        <a:prstGeom prst="chevron">
          <a:avLst/>
        </a:prstGeom>
        <a:solidFill>
          <a:srgbClr val="FA8121"/>
        </a:solidFill>
        <a:ln w="12700" cap="flat" cmpd="sng" algn="ctr">
          <a:solidFill>
            <a:srgbClr val="FA81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 rot="-5400000">
        <a:off x="1" y="1208160"/>
        <a:ext cx="420498" cy="180213"/>
      </dsp:txXfrm>
    </dsp:sp>
    <dsp:sp modelId="{99482E9D-AFD4-4E46-92DA-45693D4CC557}">
      <dsp:nvSpPr>
        <dsp:cNvPr id="0" name=""/>
        <dsp:cNvSpPr/>
      </dsp:nvSpPr>
      <dsp:spPr>
        <a:xfrm rot="5400000">
          <a:off x="3158161" y="-1628551"/>
          <a:ext cx="390462" cy="55660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Screened to be at risk or malnourished</a:t>
          </a:r>
        </a:p>
      </dsp:txBody>
      <dsp:txXfrm rot="-5400000">
        <a:off x="570370" y="978301"/>
        <a:ext cx="5546984" cy="352340"/>
      </dsp:txXfrm>
    </dsp:sp>
    <dsp:sp modelId="{B43AC9AE-D63D-44A2-A2E3-0BE6C414ED86}">
      <dsp:nvSpPr>
        <dsp:cNvPr id="0" name=""/>
        <dsp:cNvSpPr/>
      </dsp:nvSpPr>
      <dsp:spPr>
        <a:xfrm rot="5400000">
          <a:off x="-90106" y="1586197"/>
          <a:ext cx="600711" cy="420498"/>
        </a:xfrm>
        <a:prstGeom prst="chevron">
          <a:avLst/>
        </a:prstGeom>
        <a:solidFill>
          <a:srgbClr val="FA8121"/>
        </a:solidFill>
        <a:ln w="12700" cap="flat" cmpd="sng" algn="ctr">
          <a:solidFill>
            <a:srgbClr val="FA81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 rot="-5400000">
        <a:off x="1" y="1706339"/>
        <a:ext cx="420498" cy="180213"/>
      </dsp:txXfrm>
    </dsp:sp>
    <dsp:sp modelId="{5E2ECC4E-0971-4F7A-91CB-6A76DEE3C73E}">
      <dsp:nvSpPr>
        <dsp:cNvPr id="0" name=""/>
        <dsp:cNvSpPr/>
      </dsp:nvSpPr>
      <dsp:spPr>
        <a:xfrm rot="5400000">
          <a:off x="3970756" y="-1940173"/>
          <a:ext cx="390462" cy="71753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 condition evolves (update care plan)</a:t>
          </a:r>
        </a:p>
      </dsp:txBody>
      <dsp:txXfrm rot="-5400000">
        <a:off x="578310" y="1471334"/>
        <a:ext cx="7156294" cy="352340"/>
      </dsp:txXfrm>
    </dsp:sp>
    <dsp:sp modelId="{6CD54ED2-C845-47CF-93AE-F9595891EA13}">
      <dsp:nvSpPr>
        <dsp:cNvPr id="0" name=""/>
        <dsp:cNvSpPr/>
      </dsp:nvSpPr>
      <dsp:spPr>
        <a:xfrm rot="5400000">
          <a:off x="-90106" y="2084376"/>
          <a:ext cx="600711" cy="420498"/>
        </a:xfrm>
        <a:prstGeom prst="chevron">
          <a:avLst/>
        </a:prstGeom>
        <a:solidFill>
          <a:srgbClr val="FA8121"/>
        </a:solidFill>
        <a:ln w="12700" cap="flat" cmpd="sng" algn="ctr">
          <a:solidFill>
            <a:srgbClr val="FA81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 rot="-5400000">
        <a:off x="1" y="2204518"/>
        <a:ext cx="420498" cy="180213"/>
      </dsp:txXfrm>
    </dsp:sp>
    <dsp:sp modelId="{3BC414ED-EBED-4025-BAF1-E46DB378BA8F}">
      <dsp:nvSpPr>
        <dsp:cNvPr id="0" name=""/>
        <dsp:cNvSpPr/>
      </dsp:nvSpPr>
      <dsp:spPr>
        <a:xfrm rot="5400000">
          <a:off x="3437859" y="-890710"/>
          <a:ext cx="390462" cy="6125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With onset of weight loss</a:t>
          </a:r>
        </a:p>
      </dsp:txBody>
      <dsp:txXfrm rot="-5400000">
        <a:off x="570404" y="1995806"/>
        <a:ext cx="6106313" cy="352340"/>
      </dsp:txXfrm>
    </dsp:sp>
    <dsp:sp modelId="{A7778130-D7A7-4164-BFAA-620AC6EB7172}">
      <dsp:nvSpPr>
        <dsp:cNvPr id="0" name=""/>
        <dsp:cNvSpPr/>
      </dsp:nvSpPr>
      <dsp:spPr>
        <a:xfrm rot="5400000">
          <a:off x="-90106" y="2626254"/>
          <a:ext cx="600711" cy="420498"/>
        </a:xfrm>
        <a:prstGeom prst="chevron">
          <a:avLst/>
        </a:prstGeom>
        <a:solidFill>
          <a:srgbClr val="FA8121"/>
        </a:solidFill>
        <a:ln w="12700" cap="flat" cmpd="sng" algn="ctr">
          <a:solidFill>
            <a:srgbClr val="FA812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</dsp:txBody>
      <dsp:txXfrm rot="-5400000">
        <a:off x="1" y="2746396"/>
        <a:ext cx="420498" cy="180213"/>
      </dsp:txXfrm>
    </dsp:sp>
    <dsp:sp modelId="{DE9A6E58-F6C5-407B-9A9C-CC1404B46A5F}">
      <dsp:nvSpPr>
        <dsp:cNvPr id="0" name=""/>
        <dsp:cNvSpPr/>
      </dsp:nvSpPr>
      <dsp:spPr>
        <a:xfrm rot="5400000">
          <a:off x="3896723" y="-821708"/>
          <a:ext cx="477859" cy="7141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With the onset of feeding behavior expressions and/or need for feeding assistance</a:t>
          </a:r>
        </a:p>
      </dsp:txBody>
      <dsp:txXfrm rot="-5400000">
        <a:off x="565047" y="2533295"/>
        <a:ext cx="7117886" cy="4312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58881-3095-45D8-AE33-438379A3F858}">
      <dsp:nvSpPr>
        <dsp:cNvPr id="0" name=""/>
        <dsp:cNvSpPr/>
      </dsp:nvSpPr>
      <dsp:spPr>
        <a:xfrm>
          <a:off x="1975675" y="325215"/>
          <a:ext cx="4374831" cy="4374831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Agitation</a:t>
          </a:r>
          <a:endParaRPr lang="en-US" sz="2600" kern="1200" dirty="0"/>
        </a:p>
      </dsp:txBody>
      <dsp:txXfrm>
        <a:off x="4297981" y="1231951"/>
        <a:ext cx="1614521" cy="1197870"/>
      </dsp:txXfrm>
    </dsp:sp>
    <dsp:sp modelId="{E2554C1A-401F-4F4E-BCE2-285DF910521D}">
      <dsp:nvSpPr>
        <dsp:cNvPr id="0" name=""/>
        <dsp:cNvSpPr/>
      </dsp:nvSpPr>
      <dsp:spPr>
        <a:xfrm>
          <a:off x="1975675" y="472085"/>
          <a:ext cx="4374831" cy="4374831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Suboptimal Mealtime Behaviors</a:t>
          </a:r>
          <a:endParaRPr lang="en-US" sz="2600" kern="1200" dirty="0"/>
        </a:p>
      </dsp:txBody>
      <dsp:txXfrm>
        <a:off x="4297981" y="2742310"/>
        <a:ext cx="1614521" cy="1197870"/>
      </dsp:txXfrm>
    </dsp:sp>
    <dsp:sp modelId="{20EC6842-E26B-4015-B0B1-AB2561D5AF7E}">
      <dsp:nvSpPr>
        <dsp:cNvPr id="0" name=""/>
        <dsp:cNvSpPr/>
      </dsp:nvSpPr>
      <dsp:spPr>
        <a:xfrm>
          <a:off x="1828805" y="472085"/>
          <a:ext cx="4374831" cy="4374831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Decreased Meal Intake</a:t>
          </a:r>
          <a:endParaRPr lang="en-US" sz="2600" kern="1200" dirty="0"/>
        </a:p>
      </dsp:txBody>
      <dsp:txXfrm>
        <a:off x="2266809" y="2742310"/>
        <a:ext cx="1614521" cy="1197870"/>
      </dsp:txXfrm>
    </dsp:sp>
    <dsp:sp modelId="{7BEAA280-D4E6-4925-A3D6-A2D920A731FF}">
      <dsp:nvSpPr>
        <dsp:cNvPr id="0" name=""/>
        <dsp:cNvSpPr/>
      </dsp:nvSpPr>
      <dsp:spPr>
        <a:xfrm>
          <a:off x="1828805" y="325215"/>
          <a:ext cx="4374831" cy="4374831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Chaotic Dining Room</a:t>
          </a:r>
          <a:endParaRPr lang="en-US" sz="2600" kern="1200" dirty="0"/>
        </a:p>
      </dsp:txBody>
      <dsp:txXfrm>
        <a:off x="2266809" y="1231951"/>
        <a:ext cx="1614521" cy="1197870"/>
      </dsp:txXfrm>
    </dsp:sp>
    <dsp:sp modelId="{68C506F1-2BE9-49D0-8816-0F76DC24E22B}">
      <dsp:nvSpPr>
        <dsp:cNvPr id="0" name=""/>
        <dsp:cNvSpPr/>
      </dsp:nvSpPr>
      <dsp:spPr>
        <a:xfrm>
          <a:off x="1704852" y="54393"/>
          <a:ext cx="4916477" cy="491647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91472-8D95-4ADD-8DCC-55A273F35569}">
      <dsp:nvSpPr>
        <dsp:cNvPr id="0" name=""/>
        <dsp:cNvSpPr/>
      </dsp:nvSpPr>
      <dsp:spPr>
        <a:xfrm>
          <a:off x="1704852" y="201262"/>
          <a:ext cx="4916477" cy="491647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C39E5-DBCF-40AF-80CC-0C281B40CC3E}">
      <dsp:nvSpPr>
        <dsp:cNvPr id="0" name=""/>
        <dsp:cNvSpPr/>
      </dsp:nvSpPr>
      <dsp:spPr>
        <a:xfrm>
          <a:off x="1557983" y="201262"/>
          <a:ext cx="4916477" cy="491647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6F0F4-5FC4-49C4-96A0-ABB607B2A97E}">
      <dsp:nvSpPr>
        <dsp:cNvPr id="0" name=""/>
        <dsp:cNvSpPr/>
      </dsp:nvSpPr>
      <dsp:spPr>
        <a:xfrm>
          <a:off x="1557983" y="54393"/>
          <a:ext cx="4916477" cy="491647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ACA81-24A5-4D27-8DDE-4249F0F436E3}">
      <dsp:nvSpPr>
        <dsp:cNvPr id="0" name=""/>
        <dsp:cNvSpPr/>
      </dsp:nvSpPr>
      <dsp:spPr>
        <a:xfrm>
          <a:off x="229638" y="932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Appearance/Size</a:t>
          </a:r>
          <a:endParaRPr lang="en-US" sz="2400" kern="1200" dirty="0"/>
        </a:p>
      </dsp:txBody>
      <dsp:txXfrm>
        <a:off x="229638" y="932"/>
        <a:ext cx="2273727" cy="1364236"/>
      </dsp:txXfrm>
    </dsp:sp>
    <dsp:sp modelId="{D45A4865-4BAD-4C29-91C8-C5718AFA4E9D}">
      <dsp:nvSpPr>
        <dsp:cNvPr id="0" name=""/>
        <dsp:cNvSpPr/>
      </dsp:nvSpPr>
      <dsp:spPr>
        <a:xfrm>
          <a:off x="2730739" y="932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Furniture</a:t>
          </a:r>
          <a:endParaRPr lang="en-US" sz="2400" kern="1200" dirty="0"/>
        </a:p>
      </dsp:txBody>
      <dsp:txXfrm>
        <a:off x="2730739" y="932"/>
        <a:ext cx="2273727" cy="1364236"/>
      </dsp:txXfrm>
    </dsp:sp>
    <dsp:sp modelId="{ACAE0AA2-FF4C-4A70-81D7-FB5846BF43F6}">
      <dsp:nvSpPr>
        <dsp:cNvPr id="0" name=""/>
        <dsp:cNvSpPr/>
      </dsp:nvSpPr>
      <dsp:spPr>
        <a:xfrm>
          <a:off x="5231840" y="932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Seating </a:t>
          </a:r>
          <a:r>
            <a:rPr lang="en-US" sz="2400" kern="1200" dirty="0" smtClean="0"/>
            <a:t>Arrangement</a:t>
          </a:r>
          <a:endParaRPr lang="en-US" sz="2400" kern="1200" dirty="0"/>
        </a:p>
      </dsp:txBody>
      <dsp:txXfrm>
        <a:off x="5231840" y="932"/>
        <a:ext cx="2273727" cy="1364236"/>
      </dsp:txXfrm>
    </dsp:sp>
    <dsp:sp modelId="{91327781-B6FB-49E1-936C-D26274A144ED}">
      <dsp:nvSpPr>
        <dsp:cNvPr id="0" name=""/>
        <dsp:cNvSpPr/>
      </dsp:nvSpPr>
      <dsp:spPr>
        <a:xfrm>
          <a:off x="229638" y="1592542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Tablemates</a:t>
          </a:r>
          <a:endParaRPr lang="en-US" sz="2400" kern="1200" dirty="0"/>
        </a:p>
      </dsp:txBody>
      <dsp:txXfrm>
        <a:off x="229638" y="1592542"/>
        <a:ext cx="2273727" cy="1364236"/>
      </dsp:txXfrm>
    </dsp:sp>
    <dsp:sp modelId="{EC725035-2A3F-49B8-834F-6110E540C60F}">
      <dsp:nvSpPr>
        <dsp:cNvPr id="0" name=""/>
        <dsp:cNvSpPr/>
      </dsp:nvSpPr>
      <dsp:spPr>
        <a:xfrm>
          <a:off x="2730739" y="1592542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Vision/Lighting</a:t>
          </a:r>
          <a:endParaRPr lang="en-US" sz="2400" kern="1200" dirty="0"/>
        </a:p>
      </dsp:txBody>
      <dsp:txXfrm>
        <a:off x="2730739" y="1592542"/>
        <a:ext cx="2273727" cy="1364236"/>
      </dsp:txXfrm>
    </dsp:sp>
    <dsp:sp modelId="{860BBE7D-E055-4C9B-A323-60CE42F450CD}">
      <dsp:nvSpPr>
        <dsp:cNvPr id="0" name=""/>
        <dsp:cNvSpPr/>
      </dsp:nvSpPr>
      <dsp:spPr>
        <a:xfrm>
          <a:off x="5231840" y="1592542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Noise</a:t>
          </a:r>
          <a:endParaRPr lang="en-US" sz="2400" kern="1200" dirty="0"/>
        </a:p>
      </dsp:txBody>
      <dsp:txXfrm>
        <a:off x="5231840" y="1592542"/>
        <a:ext cx="2273727" cy="1364236"/>
      </dsp:txXfrm>
    </dsp:sp>
    <dsp:sp modelId="{F6E60087-BCB6-46EE-AB56-3E583BC79855}">
      <dsp:nvSpPr>
        <dsp:cNvPr id="0" name=""/>
        <dsp:cNvSpPr/>
      </dsp:nvSpPr>
      <dsp:spPr>
        <a:xfrm>
          <a:off x="229638" y="3184151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Staff</a:t>
          </a:r>
          <a:endParaRPr lang="en-US" sz="2400" kern="1200" dirty="0"/>
        </a:p>
      </dsp:txBody>
      <dsp:txXfrm>
        <a:off x="229638" y="3184151"/>
        <a:ext cx="2273727" cy="1364236"/>
      </dsp:txXfrm>
    </dsp:sp>
    <dsp:sp modelId="{CA42CFA8-FABB-4A91-9AA4-0EE1B16B2298}">
      <dsp:nvSpPr>
        <dsp:cNvPr id="0" name=""/>
        <dsp:cNvSpPr/>
      </dsp:nvSpPr>
      <dsp:spPr>
        <a:xfrm>
          <a:off x="2730739" y="3184151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Tableware</a:t>
          </a:r>
          <a:endParaRPr lang="en-US" sz="2400" kern="1200" dirty="0"/>
        </a:p>
      </dsp:txBody>
      <dsp:txXfrm>
        <a:off x="2730739" y="3184151"/>
        <a:ext cx="2273727" cy="1364236"/>
      </dsp:txXfrm>
    </dsp:sp>
    <dsp:sp modelId="{82765B65-BC01-4C2C-A258-DEC3735E5442}">
      <dsp:nvSpPr>
        <dsp:cNvPr id="0" name=""/>
        <dsp:cNvSpPr/>
      </dsp:nvSpPr>
      <dsp:spPr>
        <a:xfrm>
          <a:off x="5231840" y="3184151"/>
          <a:ext cx="2273727" cy="1364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Wait time</a:t>
          </a:r>
          <a:endParaRPr lang="en-US" sz="2400" kern="1200" dirty="0"/>
        </a:p>
      </dsp:txBody>
      <dsp:txXfrm>
        <a:off x="5231840" y="3184151"/>
        <a:ext cx="2273727" cy="13642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9D2C7-2BBE-4CE2-B4B6-404C45A5B24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Simple table settings</a:t>
          </a:r>
          <a:endParaRPr lang="en-US" sz="2500" kern="1200" dirty="0"/>
        </a:p>
      </dsp:txBody>
      <dsp:txXfrm rot="5400000">
        <a:off x="0" y="0"/>
        <a:ext cx="3048000" cy="1524000"/>
      </dsp:txXfrm>
    </dsp:sp>
    <dsp:sp modelId="{037096D8-BDD0-4A26-89A1-69686574C81F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 elaborate center pieces or floral arrangements</a:t>
          </a:r>
          <a:endParaRPr lang="en-US" sz="2500" kern="1200" dirty="0"/>
        </a:p>
      </dsp:txBody>
      <dsp:txXfrm>
        <a:off x="3048000" y="0"/>
        <a:ext cx="3048000" cy="1524000"/>
      </dsp:txXfrm>
    </dsp:sp>
    <dsp:sp modelId="{25A45E90-1C98-43FD-85EB-AF460A6DC9F1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Salt and pepper shakers can be confusing</a:t>
          </a:r>
          <a:endParaRPr lang="en-US" sz="2500" kern="1200" dirty="0"/>
        </a:p>
      </dsp:txBody>
      <dsp:txXfrm rot="10800000">
        <a:off x="0" y="2539999"/>
        <a:ext cx="3048000" cy="1524000"/>
      </dsp:txXfrm>
    </dsp:sp>
    <dsp:sp modelId="{C654C015-7C02-4BDA-B83D-21B4D8AC9147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Bowls of fake fruit can be confusing</a:t>
          </a:r>
          <a:endParaRPr lang="en-US" sz="2500" kern="1200" dirty="0"/>
        </a:p>
      </dsp:txBody>
      <dsp:txXfrm rot="-5400000">
        <a:off x="3048000" y="2539999"/>
        <a:ext cx="3048000" cy="1524000"/>
      </dsp:txXfrm>
    </dsp:sp>
    <dsp:sp modelId="{86A528C3-3C2B-43D2-B78A-FB342D0D2302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Distraction Free Tables</a:t>
          </a:r>
          <a:endParaRPr lang="en-US" sz="2500" kern="1200" dirty="0"/>
        </a:p>
      </dsp:txBody>
      <dsp:txXfrm>
        <a:off x="2183197" y="1573596"/>
        <a:ext cx="1729606" cy="9168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991-F859-45DA-AA02-5F938990F6BB}">
      <dsp:nvSpPr>
        <dsp:cNvPr id="0" name=""/>
        <dsp:cNvSpPr/>
      </dsp:nvSpPr>
      <dsp:spPr>
        <a:xfrm>
          <a:off x="789" y="810432"/>
          <a:ext cx="1683604" cy="1246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Pacing</a:t>
          </a:r>
          <a:endParaRPr lang="en-US" sz="1800" kern="1200" dirty="0"/>
        </a:p>
      </dsp:txBody>
      <dsp:txXfrm>
        <a:off x="37310" y="846953"/>
        <a:ext cx="1610562" cy="1173877"/>
      </dsp:txXfrm>
    </dsp:sp>
    <dsp:sp modelId="{28314BE9-9254-4A24-A23F-82D675AD57B6}">
      <dsp:nvSpPr>
        <dsp:cNvPr id="0" name=""/>
        <dsp:cNvSpPr/>
      </dsp:nvSpPr>
      <dsp:spPr>
        <a:xfrm>
          <a:off x="1852754" y="1225125"/>
          <a:ext cx="356924" cy="417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52754" y="1308632"/>
        <a:ext cx="249847" cy="250519"/>
      </dsp:txXfrm>
    </dsp:sp>
    <dsp:sp modelId="{2A7F866C-E1D6-461C-8820-EC3C48595A56}">
      <dsp:nvSpPr>
        <dsp:cNvPr id="0" name=""/>
        <dsp:cNvSpPr/>
      </dsp:nvSpPr>
      <dsp:spPr>
        <a:xfrm>
          <a:off x="2357835" y="810432"/>
          <a:ext cx="1683604" cy="1246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High chairs, with trays to help prevent wandering</a:t>
          </a:r>
          <a:endParaRPr lang="en-US" sz="1800" kern="1200" dirty="0"/>
        </a:p>
      </dsp:txBody>
      <dsp:txXfrm>
        <a:off x="2394356" y="846953"/>
        <a:ext cx="1610562" cy="11738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991-F859-45DA-AA02-5F938990F6BB}">
      <dsp:nvSpPr>
        <dsp:cNvPr id="0" name=""/>
        <dsp:cNvSpPr/>
      </dsp:nvSpPr>
      <dsp:spPr>
        <a:xfrm>
          <a:off x="789" y="431621"/>
          <a:ext cx="1683604" cy="20045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Sucking reflexes, sucking fingers preventing food from entering the mouth</a:t>
          </a:r>
          <a:endParaRPr lang="en-US" sz="1800" kern="1200" dirty="0"/>
        </a:p>
      </dsp:txBody>
      <dsp:txXfrm>
        <a:off x="50100" y="480932"/>
        <a:ext cx="1584982" cy="1905919"/>
      </dsp:txXfrm>
    </dsp:sp>
    <dsp:sp modelId="{28314BE9-9254-4A24-A23F-82D675AD57B6}">
      <dsp:nvSpPr>
        <dsp:cNvPr id="0" name=""/>
        <dsp:cNvSpPr/>
      </dsp:nvSpPr>
      <dsp:spPr>
        <a:xfrm>
          <a:off x="1852754" y="1225125"/>
          <a:ext cx="356924" cy="4175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52754" y="1308632"/>
        <a:ext cx="249847" cy="250519"/>
      </dsp:txXfrm>
    </dsp:sp>
    <dsp:sp modelId="{52E5F72E-AD1E-49E9-82B9-4C32D14381CE}">
      <dsp:nvSpPr>
        <dsp:cNvPr id="0" name=""/>
        <dsp:cNvSpPr/>
      </dsp:nvSpPr>
      <dsp:spPr>
        <a:xfrm>
          <a:off x="2357835" y="431621"/>
          <a:ext cx="1683604" cy="20045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Keep hands busy, holding book or soft item to prevent the behavior</a:t>
          </a:r>
          <a:endParaRPr lang="en-US" sz="1800" kern="1200" dirty="0"/>
        </a:p>
      </dsp:txBody>
      <dsp:txXfrm>
        <a:off x="2407146" y="480932"/>
        <a:ext cx="1584982" cy="19059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991-F859-45DA-AA02-5F938990F6BB}">
      <dsp:nvSpPr>
        <dsp:cNvPr id="0" name=""/>
        <dsp:cNvSpPr/>
      </dsp:nvSpPr>
      <dsp:spPr>
        <a:xfrm>
          <a:off x="780" y="817697"/>
          <a:ext cx="1663985" cy="1232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Continuous chewing and spit rather than swallow</a:t>
          </a:r>
          <a:endParaRPr lang="en-US" sz="1800" kern="1200" dirty="0"/>
        </a:p>
      </dsp:txBody>
      <dsp:txXfrm>
        <a:off x="36875" y="853792"/>
        <a:ext cx="1591795" cy="1160199"/>
      </dsp:txXfrm>
    </dsp:sp>
    <dsp:sp modelId="{28314BE9-9254-4A24-A23F-82D675AD57B6}">
      <dsp:nvSpPr>
        <dsp:cNvPr id="0" name=""/>
        <dsp:cNvSpPr/>
      </dsp:nvSpPr>
      <dsp:spPr>
        <a:xfrm>
          <a:off x="1831163" y="1227558"/>
          <a:ext cx="352764" cy="4126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31163" y="1310092"/>
        <a:ext cx="246935" cy="247600"/>
      </dsp:txXfrm>
    </dsp:sp>
    <dsp:sp modelId="{E258106A-2658-4233-A135-233113347358}">
      <dsp:nvSpPr>
        <dsp:cNvPr id="0" name=""/>
        <dsp:cNvSpPr/>
      </dsp:nvSpPr>
      <dsp:spPr>
        <a:xfrm>
          <a:off x="2330359" y="817697"/>
          <a:ext cx="1663985" cy="12323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Change food texture to semi-liquids</a:t>
          </a:r>
          <a:endParaRPr lang="en-US" sz="1800" kern="1200" dirty="0"/>
        </a:p>
      </dsp:txBody>
      <dsp:txXfrm>
        <a:off x="2366454" y="853792"/>
        <a:ext cx="1591795" cy="11601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991-F859-45DA-AA02-5F938990F6BB}">
      <dsp:nvSpPr>
        <dsp:cNvPr id="0" name=""/>
        <dsp:cNvSpPr/>
      </dsp:nvSpPr>
      <dsp:spPr>
        <a:xfrm>
          <a:off x="792" y="927139"/>
          <a:ext cx="1689176" cy="10135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Won’t open mouth</a:t>
          </a:r>
          <a:endParaRPr lang="en-US" sz="1800" kern="1200" dirty="0"/>
        </a:p>
      </dsp:txBody>
      <dsp:txXfrm>
        <a:off x="30477" y="956824"/>
        <a:ext cx="1629806" cy="954136"/>
      </dsp:txXfrm>
    </dsp:sp>
    <dsp:sp modelId="{28314BE9-9254-4A24-A23F-82D675AD57B6}">
      <dsp:nvSpPr>
        <dsp:cNvPr id="0" name=""/>
        <dsp:cNvSpPr/>
      </dsp:nvSpPr>
      <dsp:spPr>
        <a:xfrm>
          <a:off x="1858886" y="1224434"/>
          <a:ext cx="358105" cy="418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58886" y="1308217"/>
        <a:ext cx="250674" cy="251349"/>
      </dsp:txXfrm>
    </dsp:sp>
    <dsp:sp modelId="{6D2FC48A-14CF-4241-AC1D-4400183A9670}">
      <dsp:nvSpPr>
        <dsp:cNvPr id="0" name=""/>
        <dsp:cNvSpPr/>
      </dsp:nvSpPr>
      <dsp:spPr>
        <a:xfrm>
          <a:off x="2365639" y="927139"/>
          <a:ext cx="1689176" cy="10135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Touch cheek with cold spoon to help open</a:t>
          </a:r>
          <a:endParaRPr lang="en-US" sz="1800" kern="1200" dirty="0"/>
        </a:p>
      </dsp:txBody>
      <dsp:txXfrm>
        <a:off x="2395324" y="956824"/>
        <a:ext cx="1629806" cy="95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C0F4C-9CBF-4010-909F-DC19ECADA563}">
      <dsp:nvSpPr>
        <dsp:cNvPr id="0" name=""/>
        <dsp:cNvSpPr/>
      </dsp:nvSpPr>
      <dsp:spPr>
        <a:xfrm>
          <a:off x="1476586" y="1190"/>
          <a:ext cx="221488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9C5EA-2299-4897-9D62-CB0E30683793}">
      <dsp:nvSpPr>
        <dsp:cNvPr id="0" name=""/>
        <dsp:cNvSpPr/>
      </dsp:nvSpPr>
      <dsp:spPr>
        <a:xfrm>
          <a:off x="0" y="1190"/>
          <a:ext cx="1476586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Muscles</a:t>
          </a:r>
          <a:endParaRPr lang="en-US" sz="1600" kern="1200"/>
        </a:p>
      </dsp:txBody>
      <dsp:txXfrm>
        <a:off x="46110" y="47300"/>
        <a:ext cx="1384366" cy="852342"/>
      </dsp:txXfrm>
    </dsp:sp>
    <dsp:sp modelId="{BF34AC89-BCB3-4ABE-A36F-97FED23A5D76}">
      <dsp:nvSpPr>
        <dsp:cNvPr id="0" name=""/>
        <dsp:cNvSpPr/>
      </dsp:nvSpPr>
      <dsp:spPr>
        <a:xfrm>
          <a:off x="1476586" y="1040209"/>
          <a:ext cx="221488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0F4DB-F2AA-4902-A655-0498C5FE460E}">
      <dsp:nvSpPr>
        <dsp:cNvPr id="0" name=""/>
        <dsp:cNvSpPr/>
      </dsp:nvSpPr>
      <dsp:spPr>
        <a:xfrm>
          <a:off x="0" y="1040209"/>
          <a:ext cx="1476586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Skeletal System </a:t>
          </a:r>
        </a:p>
      </dsp:txBody>
      <dsp:txXfrm>
        <a:off x="46110" y="1086319"/>
        <a:ext cx="1384366" cy="852342"/>
      </dsp:txXfrm>
    </dsp:sp>
    <dsp:sp modelId="{0A9E8B42-1B56-4E23-B272-524253FA31AE}">
      <dsp:nvSpPr>
        <dsp:cNvPr id="0" name=""/>
        <dsp:cNvSpPr/>
      </dsp:nvSpPr>
      <dsp:spPr>
        <a:xfrm>
          <a:off x="1476586" y="2079228"/>
          <a:ext cx="221488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CB957-1E79-42AD-A0B3-D957D8358D05}">
      <dsp:nvSpPr>
        <dsp:cNvPr id="0" name=""/>
        <dsp:cNvSpPr/>
      </dsp:nvSpPr>
      <dsp:spPr>
        <a:xfrm>
          <a:off x="0" y="2079228"/>
          <a:ext cx="1476586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Cardiovascular System</a:t>
          </a:r>
        </a:p>
      </dsp:txBody>
      <dsp:txXfrm>
        <a:off x="46110" y="2125338"/>
        <a:ext cx="1384366" cy="852342"/>
      </dsp:txXfrm>
    </dsp:sp>
    <dsp:sp modelId="{D4344C9A-C9F6-41DF-AEC0-CB32BD09896D}">
      <dsp:nvSpPr>
        <dsp:cNvPr id="0" name=""/>
        <dsp:cNvSpPr/>
      </dsp:nvSpPr>
      <dsp:spPr>
        <a:xfrm>
          <a:off x="1476586" y="3118246"/>
          <a:ext cx="221488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74E41-5E19-449F-A55B-BFC62E877F87}">
      <dsp:nvSpPr>
        <dsp:cNvPr id="0" name=""/>
        <dsp:cNvSpPr/>
      </dsp:nvSpPr>
      <dsp:spPr>
        <a:xfrm>
          <a:off x="0" y="3118246"/>
          <a:ext cx="1476586" cy="944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Body Composition</a:t>
          </a:r>
        </a:p>
      </dsp:txBody>
      <dsp:txXfrm>
        <a:off x="46110" y="3164356"/>
        <a:ext cx="1384366" cy="8523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8991-F859-45DA-AA02-5F938990F6BB}">
      <dsp:nvSpPr>
        <dsp:cNvPr id="0" name=""/>
        <dsp:cNvSpPr/>
      </dsp:nvSpPr>
      <dsp:spPr>
        <a:xfrm>
          <a:off x="787" y="292107"/>
          <a:ext cx="1679867" cy="22835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Shaking head no at food</a:t>
          </a:r>
          <a:endParaRPr lang="en-US" sz="1800" kern="1200" dirty="0"/>
        </a:p>
      </dsp:txBody>
      <dsp:txXfrm>
        <a:off x="49989" y="341309"/>
        <a:ext cx="1581463" cy="2185166"/>
      </dsp:txXfrm>
    </dsp:sp>
    <dsp:sp modelId="{28314BE9-9254-4A24-A23F-82D675AD57B6}">
      <dsp:nvSpPr>
        <dsp:cNvPr id="0" name=""/>
        <dsp:cNvSpPr/>
      </dsp:nvSpPr>
      <dsp:spPr>
        <a:xfrm>
          <a:off x="1848642" y="1225588"/>
          <a:ext cx="356131" cy="416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48642" y="1308909"/>
        <a:ext cx="249292" cy="249965"/>
      </dsp:txXfrm>
    </dsp:sp>
    <dsp:sp modelId="{F2CF71CF-061C-473B-8927-A4440D2A19B7}">
      <dsp:nvSpPr>
        <dsp:cNvPr id="0" name=""/>
        <dsp:cNvSpPr/>
      </dsp:nvSpPr>
      <dsp:spPr>
        <a:xfrm>
          <a:off x="2352602" y="292107"/>
          <a:ext cx="1679867" cy="22835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Ignore negative behavior and avoid direct conflict, encouraging the person to eat all the food on their place</a:t>
          </a:r>
          <a:endParaRPr lang="en-US" sz="1800" kern="1200" dirty="0"/>
        </a:p>
      </dsp:txBody>
      <dsp:txXfrm>
        <a:off x="2401804" y="341309"/>
        <a:ext cx="1581463" cy="21851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A73D9-36DF-4FB3-9909-B0B8B7A50F62}">
      <dsp:nvSpPr>
        <dsp:cNvPr id="0" name=""/>
        <dsp:cNvSpPr/>
      </dsp:nvSpPr>
      <dsp:spPr>
        <a:xfrm>
          <a:off x="3050" y="0"/>
          <a:ext cx="2934890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Puree</a:t>
          </a:r>
          <a:endParaRPr lang="en-US" sz="3400" kern="1200" dirty="0"/>
        </a:p>
      </dsp:txBody>
      <dsp:txXfrm>
        <a:off x="3050" y="0"/>
        <a:ext cx="2934890" cy="1219200"/>
      </dsp:txXfrm>
    </dsp:sp>
    <dsp:sp modelId="{02387C81-6315-4934-BFAB-102ECE4BA25A}">
      <dsp:nvSpPr>
        <dsp:cNvPr id="0" name=""/>
        <dsp:cNvSpPr/>
      </dsp:nvSpPr>
      <dsp:spPr>
        <a:xfrm>
          <a:off x="296540" y="1219299"/>
          <a:ext cx="2347912" cy="59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Smooth</a:t>
          </a:r>
          <a:endParaRPr lang="en-US" sz="1700" kern="1200" dirty="0"/>
        </a:p>
      </dsp:txBody>
      <dsp:txXfrm>
        <a:off x="313880" y="1236639"/>
        <a:ext cx="2313232" cy="557358"/>
      </dsp:txXfrm>
    </dsp:sp>
    <dsp:sp modelId="{DCAC19CC-BFE7-495C-8864-3F7E79589A6A}">
      <dsp:nvSpPr>
        <dsp:cNvPr id="0" name=""/>
        <dsp:cNvSpPr/>
      </dsp:nvSpPr>
      <dsp:spPr>
        <a:xfrm>
          <a:off x="296540" y="1902420"/>
          <a:ext cx="2347912" cy="59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Homogenous</a:t>
          </a:r>
        </a:p>
      </dsp:txBody>
      <dsp:txXfrm>
        <a:off x="313880" y="1919760"/>
        <a:ext cx="2313232" cy="557358"/>
      </dsp:txXfrm>
    </dsp:sp>
    <dsp:sp modelId="{631994D1-C64B-424D-B2C0-1D51913EB4F1}">
      <dsp:nvSpPr>
        <dsp:cNvPr id="0" name=""/>
        <dsp:cNvSpPr/>
      </dsp:nvSpPr>
      <dsp:spPr>
        <a:xfrm>
          <a:off x="296540" y="2585541"/>
          <a:ext cx="2347912" cy="59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Cohesive</a:t>
          </a:r>
        </a:p>
      </dsp:txBody>
      <dsp:txXfrm>
        <a:off x="313880" y="2602881"/>
        <a:ext cx="2313232" cy="557358"/>
      </dsp:txXfrm>
    </dsp:sp>
    <dsp:sp modelId="{41E95138-0BC5-43D9-B45B-238EA8F6D8C2}">
      <dsp:nvSpPr>
        <dsp:cNvPr id="0" name=""/>
        <dsp:cNvSpPr/>
      </dsp:nvSpPr>
      <dsp:spPr>
        <a:xfrm>
          <a:off x="296540" y="3268662"/>
          <a:ext cx="2347912" cy="59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Excludes need for bolus formation</a:t>
          </a:r>
        </a:p>
      </dsp:txBody>
      <dsp:txXfrm>
        <a:off x="313880" y="3286002"/>
        <a:ext cx="2313232" cy="557358"/>
      </dsp:txXfrm>
    </dsp:sp>
    <dsp:sp modelId="{1C1BC289-3B85-4BF7-94BD-8EABD6FC3560}">
      <dsp:nvSpPr>
        <dsp:cNvPr id="0" name=""/>
        <dsp:cNvSpPr/>
      </dsp:nvSpPr>
      <dsp:spPr>
        <a:xfrm>
          <a:off x="3158058" y="0"/>
          <a:ext cx="2934890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Texture Modified</a:t>
          </a:r>
          <a:endParaRPr lang="en-US" sz="3400" kern="1200" dirty="0"/>
        </a:p>
      </dsp:txBody>
      <dsp:txXfrm>
        <a:off x="3158058" y="0"/>
        <a:ext cx="2934890" cy="1219200"/>
      </dsp:txXfrm>
    </dsp:sp>
    <dsp:sp modelId="{A8163B42-78AF-412B-87DA-57DF72D8614D}">
      <dsp:nvSpPr>
        <dsp:cNvPr id="0" name=""/>
        <dsp:cNvSpPr/>
      </dsp:nvSpPr>
      <dsp:spPr>
        <a:xfrm>
          <a:off x="3451547" y="1219547"/>
          <a:ext cx="2347912" cy="798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Moist</a:t>
          </a:r>
          <a:endParaRPr lang="en-US" sz="1700" kern="1200" dirty="0"/>
        </a:p>
      </dsp:txBody>
      <dsp:txXfrm>
        <a:off x="3474932" y="1242932"/>
        <a:ext cx="2301142" cy="751643"/>
      </dsp:txXfrm>
    </dsp:sp>
    <dsp:sp modelId="{3E10AF01-F886-432A-BB5A-FC296709C490}">
      <dsp:nvSpPr>
        <dsp:cNvPr id="0" name=""/>
        <dsp:cNvSpPr/>
      </dsp:nvSpPr>
      <dsp:spPr>
        <a:xfrm>
          <a:off x="3451547" y="2140793"/>
          <a:ext cx="2347912" cy="798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Soft-textured</a:t>
          </a:r>
          <a:endParaRPr lang="en-US" sz="1700" kern="1200" dirty="0"/>
        </a:p>
      </dsp:txBody>
      <dsp:txXfrm>
        <a:off x="3474932" y="2164178"/>
        <a:ext cx="2301142" cy="751643"/>
      </dsp:txXfrm>
    </dsp:sp>
    <dsp:sp modelId="{B4B499B8-3278-43AE-80E7-F12A97133FAC}">
      <dsp:nvSpPr>
        <dsp:cNvPr id="0" name=""/>
        <dsp:cNvSpPr/>
      </dsp:nvSpPr>
      <dsp:spPr>
        <a:xfrm>
          <a:off x="3451547" y="3062039"/>
          <a:ext cx="2347912" cy="7984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Easily formed into bolus</a:t>
          </a:r>
          <a:endParaRPr lang="en-US" sz="1700" kern="1200" dirty="0"/>
        </a:p>
      </dsp:txBody>
      <dsp:txXfrm>
        <a:off x="3474932" y="3085424"/>
        <a:ext cx="2301142" cy="75164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BABE-95C5-4367-AE47-DB75394A9F66}">
      <dsp:nvSpPr>
        <dsp:cNvPr id="0" name=""/>
        <dsp:cNvSpPr/>
      </dsp:nvSpPr>
      <dsp:spPr>
        <a:xfrm>
          <a:off x="2614927" y="433"/>
          <a:ext cx="2941792" cy="69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Applesauce</a:t>
          </a:r>
          <a:endParaRPr lang="en-US" sz="1900" kern="1200"/>
        </a:p>
      </dsp:txBody>
      <dsp:txXfrm>
        <a:off x="2648847" y="34353"/>
        <a:ext cx="2873952" cy="627010"/>
      </dsp:txXfrm>
    </dsp:sp>
    <dsp:sp modelId="{4C6D85BF-994F-47BE-A607-146F3262F887}">
      <dsp:nvSpPr>
        <dsp:cNvPr id="0" name=""/>
        <dsp:cNvSpPr/>
      </dsp:nvSpPr>
      <dsp:spPr>
        <a:xfrm>
          <a:off x="2614927" y="730026"/>
          <a:ext cx="2941792" cy="69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Hummus</a:t>
          </a:r>
          <a:endParaRPr lang="en-US" sz="1900" kern="1200" dirty="0" smtClean="0"/>
        </a:p>
      </dsp:txBody>
      <dsp:txXfrm>
        <a:off x="2648847" y="763946"/>
        <a:ext cx="2873952" cy="627010"/>
      </dsp:txXfrm>
    </dsp:sp>
    <dsp:sp modelId="{D4544645-8024-46F3-A874-02B776247E90}">
      <dsp:nvSpPr>
        <dsp:cNvPr id="0" name=""/>
        <dsp:cNvSpPr/>
      </dsp:nvSpPr>
      <dsp:spPr>
        <a:xfrm>
          <a:off x="2614927" y="1459619"/>
          <a:ext cx="2941792" cy="69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Tomato sauce</a:t>
          </a:r>
          <a:endParaRPr lang="en-US" sz="1900" kern="1200" dirty="0" smtClean="0"/>
        </a:p>
      </dsp:txBody>
      <dsp:txXfrm>
        <a:off x="2648847" y="1493539"/>
        <a:ext cx="2873952" cy="627010"/>
      </dsp:txXfrm>
    </dsp:sp>
    <dsp:sp modelId="{EFB6FAC2-811A-42A0-A613-CC286AA7469F}">
      <dsp:nvSpPr>
        <dsp:cNvPr id="0" name=""/>
        <dsp:cNvSpPr/>
      </dsp:nvSpPr>
      <dsp:spPr>
        <a:xfrm>
          <a:off x="2614927" y="2189213"/>
          <a:ext cx="2941792" cy="69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Cream of Rice/Cream of Wheat</a:t>
          </a:r>
        </a:p>
      </dsp:txBody>
      <dsp:txXfrm>
        <a:off x="2648847" y="2223133"/>
        <a:ext cx="2873952" cy="627010"/>
      </dsp:txXfrm>
    </dsp:sp>
    <dsp:sp modelId="{81EFBD9E-EDBD-4ABC-804A-C5F705EC5C87}">
      <dsp:nvSpPr>
        <dsp:cNvPr id="0" name=""/>
        <dsp:cNvSpPr/>
      </dsp:nvSpPr>
      <dsp:spPr>
        <a:xfrm>
          <a:off x="2614927" y="2918806"/>
          <a:ext cx="2941792" cy="69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Ice cream</a:t>
          </a:r>
          <a:endParaRPr lang="en-US" sz="1900" kern="1200" dirty="0" smtClean="0"/>
        </a:p>
      </dsp:txBody>
      <dsp:txXfrm>
        <a:off x="2648847" y="2952726"/>
        <a:ext cx="2873952" cy="627010"/>
      </dsp:txXfrm>
    </dsp:sp>
    <dsp:sp modelId="{E7A06567-E752-455F-9D95-FD23849A061D}">
      <dsp:nvSpPr>
        <dsp:cNvPr id="0" name=""/>
        <dsp:cNvSpPr/>
      </dsp:nvSpPr>
      <dsp:spPr>
        <a:xfrm>
          <a:off x="2614927" y="3648399"/>
          <a:ext cx="2941792" cy="69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Mashed bananas</a:t>
          </a:r>
          <a:endParaRPr lang="en-US" sz="1900" kern="1200" dirty="0" smtClean="0"/>
        </a:p>
      </dsp:txBody>
      <dsp:txXfrm>
        <a:off x="2648847" y="3682319"/>
        <a:ext cx="2873952" cy="627010"/>
      </dsp:txXfrm>
    </dsp:sp>
    <dsp:sp modelId="{27EAE874-A75D-433C-BAA4-FA54A4C5ACCC}">
      <dsp:nvSpPr>
        <dsp:cNvPr id="0" name=""/>
        <dsp:cNvSpPr/>
      </dsp:nvSpPr>
      <dsp:spPr>
        <a:xfrm>
          <a:off x="2614927" y="4377992"/>
          <a:ext cx="2941792" cy="694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Gelatin</a:t>
          </a:r>
        </a:p>
      </dsp:txBody>
      <dsp:txXfrm>
        <a:off x="2648847" y="4411912"/>
        <a:ext cx="2873952" cy="62701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BABE-95C5-4367-AE47-DB75394A9F66}">
      <dsp:nvSpPr>
        <dsp:cNvPr id="0" name=""/>
        <dsp:cNvSpPr/>
      </dsp:nvSpPr>
      <dsp:spPr>
        <a:xfrm>
          <a:off x="2614927" y="1424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Potatoes</a:t>
          </a:r>
          <a:endParaRPr lang="en-US" sz="2700" kern="1200" dirty="0"/>
        </a:p>
      </dsp:txBody>
      <dsp:txXfrm>
        <a:off x="2641259" y="27756"/>
        <a:ext cx="2889128" cy="486743"/>
      </dsp:txXfrm>
    </dsp:sp>
    <dsp:sp modelId="{4C6D85BF-994F-47BE-A607-146F3262F887}">
      <dsp:nvSpPr>
        <dsp:cNvPr id="0" name=""/>
        <dsp:cNvSpPr/>
      </dsp:nvSpPr>
      <dsp:spPr>
        <a:xfrm>
          <a:off x="2614927" y="567802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Apples</a:t>
          </a:r>
        </a:p>
      </dsp:txBody>
      <dsp:txXfrm>
        <a:off x="2641259" y="594134"/>
        <a:ext cx="2889128" cy="486743"/>
      </dsp:txXfrm>
    </dsp:sp>
    <dsp:sp modelId="{D4544645-8024-46F3-A874-02B776247E90}">
      <dsp:nvSpPr>
        <dsp:cNvPr id="0" name=""/>
        <dsp:cNvSpPr/>
      </dsp:nvSpPr>
      <dsp:spPr>
        <a:xfrm>
          <a:off x="2614927" y="1134179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Corn</a:t>
          </a:r>
        </a:p>
      </dsp:txBody>
      <dsp:txXfrm>
        <a:off x="2641259" y="1160511"/>
        <a:ext cx="2889128" cy="486743"/>
      </dsp:txXfrm>
    </dsp:sp>
    <dsp:sp modelId="{EFB6FAC2-811A-42A0-A613-CC286AA7469F}">
      <dsp:nvSpPr>
        <dsp:cNvPr id="0" name=""/>
        <dsp:cNvSpPr/>
      </dsp:nvSpPr>
      <dsp:spPr>
        <a:xfrm>
          <a:off x="2614927" y="1700557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Fresh Grapes</a:t>
          </a:r>
        </a:p>
      </dsp:txBody>
      <dsp:txXfrm>
        <a:off x="2641259" y="1726889"/>
        <a:ext cx="2889128" cy="486743"/>
      </dsp:txXfrm>
    </dsp:sp>
    <dsp:sp modelId="{81EFBD9E-EDBD-4ABC-804A-C5F705EC5C87}">
      <dsp:nvSpPr>
        <dsp:cNvPr id="0" name=""/>
        <dsp:cNvSpPr/>
      </dsp:nvSpPr>
      <dsp:spPr>
        <a:xfrm>
          <a:off x="2614927" y="2266934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Bacon</a:t>
          </a:r>
        </a:p>
      </dsp:txBody>
      <dsp:txXfrm>
        <a:off x="2641259" y="2293266"/>
        <a:ext cx="2889128" cy="486743"/>
      </dsp:txXfrm>
    </dsp:sp>
    <dsp:sp modelId="{E7A06567-E752-455F-9D95-FD23849A061D}">
      <dsp:nvSpPr>
        <dsp:cNvPr id="0" name=""/>
        <dsp:cNvSpPr/>
      </dsp:nvSpPr>
      <dsp:spPr>
        <a:xfrm>
          <a:off x="2614927" y="2833312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Caramel</a:t>
          </a:r>
        </a:p>
      </dsp:txBody>
      <dsp:txXfrm>
        <a:off x="2641259" y="2859644"/>
        <a:ext cx="2889128" cy="486743"/>
      </dsp:txXfrm>
    </dsp:sp>
    <dsp:sp modelId="{27EAE874-A75D-433C-BAA4-FA54A4C5ACCC}">
      <dsp:nvSpPr>
        <dsp:cNvPr id="0" name=""/>
        <dsp:cNvSpPr/>
      </dsp:nvSpPr>
      <dsp:spPr>
        <a:xfrm>
          <a:off x="2614927" y="3399690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Nuts</a:t>
          </a:r>
        </a:p>
      </dsp:txBody>
      <dsp:txXfrm>
        <a:off x="2641259" y="3426022"/>
        <a:ext cx="2889128" cy="486743"/>
      </dsp:txXfrm>
    </dsp:sp>
    <dsp:sp modelId="{FA400463-7C65-49B5-B526-0A7E7FF67574}">
      <dsp:nvSpPr>
        <dsp:cNvPr id="0" name=""/>
        <dsp:cNvSpPr/>
      </dsp:nvSpPr>
      <dsp:spPr>
        <a:xfrm>
          <a:off x="2614927" y="3966067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Dried Fruits</a:t>
          </a:r>
        </a:p>
      </dsp:txBody>
      <dsp:txXfrm>
        <a:off x="2641259" y="3992399"/>
        <a:ext cx="2889128" cy="486743"/>
      </dsp:txXfrm>
    </dsp:sp>
    <dsp:sp modelId="{16E272DC-5981-4BFA-862F-41DE9123A781}">
      <dsp:nvSpPr>
        <dsp:cNvPr id="0" name=""/>
        <dsp:cNvSpPr/>
      </dsp:nvSpPr>
      <dsp:spPr>
        <a:xfrm>
          <a:off x="2614927" y="4532445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Sprinkles</a:t>
          </a:r>
        </a:p>
      </dsp:txBody>
      <dsp:txXfrm>
        <a:off x="2641259" y="4558777"/>
        <a:ext cx="2889128" cy="48674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BABE-95C5-4367-AE47-DB75394A9F66}">
      <dsp:nvSpPr>
        <dsp:cNvPr id="0" name=""/>
        <dsp:cNvSpPr/>
      </dsp:nvSpPr>
      <dsp:spPr>
        <a:xfrm>
          <a:off x="2614927" y="1424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Seeds</a:t>
          </a:r>
          <a:endParaRPr lang="en-US" sz="2700" kern="1200" dirty="0"/>
        </a:p>
      </dsp:txBody>
      <dsp:txXfrm>
        <a:off x="2641259" y="27756"/>
        <a:ext cx="2889128" cy="486743"/>
      </dsp:txXfrm>
    </dsp:sp>
    <dsp:sp modelId="{333361CF-565C-4039-93DE-FFB4C1080238}">
      <dsp:nvSpPr>
        <dsp:cNvPr id="0" name=""/>
        <dsp:cNvSpPr/>
      </dsp:nvSpPr>
      <dsp:spPr>
        <a:xfrm>
          <a:off x="2614927" y="567802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Raisins</a:t>
          </a:r>
          <a:endParaRPr lang="en-US" sz="2700" kern="1200" dirty="0"/>
        </a:p>
      </dsp:txBody>
      <dsp:txXfrm>
        <a:off x="2641259" y="594134"/>
        <a:ext cx="2889128" cy="486743"/>
      </dsp:txXfrm>
    </dsp:sp>
    <dsp:sp modelId="{3543A71C-FB39-4A48-BAC1-10657957CCC2}">
      <dsp:nvSpPr>
        <dsp:cNvPr id="0" name=""/>
        <dsp:cNvSpPr/>
      </dsp:nvSpPr>
      <dsp:spPr>
        <a:xfrm>
          <a:off x="2614927" y="1134179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Chocolate Chips</a:t>
          </a:r>
          <a:endParaRPr lang="en-US" sz="2700" kern="1200" dirty="0"/>
        </a:p>
      </dsp:txBody>
      <dsp:txXfrm>
        <a:off x="2641259" y="1160511"/>
        <a:ext cx="2889128" cy="486743"/>
      </dsp:txXfrm>
    </dsp:sp>
    <dsp:sp modelId="{93E904D0-AFF9-44DE-B302-46240F8C4BF7}">
      <dsp:nvSpPr>
        <dsp:cNvPr id="0" name=""/>
        <dsp:cNvSpPr/>
      </dsp:nvSpPr>
      <dsp:spPr>
        <a:xfrm>
          <a:off x="2614927" y="1700557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Coconut</a:t>
          </a:r>
          <a:endParaRPr lang="en-US" sz="2700" kern="1200" dirty="0"/>
        </a:p>
      </dsp:txBody>
      <dsp:txXfrm>
        <a:off x="2641259" y="1726889"/>
        <a:ext cx="2889128" cy="486743"/>
      </dsp:txXfrm>
    </dsp:sp>
    <dsp:sp modelId="{82D6DBEA-CB42-43A8-B634-724138089227}">
      <dsp:nvSpPr>
        <dsp:cNvPr id="0" name=""/>
        <dsp:cNvSpPr/>
      </dsp:nvSpPr>
      <dsp:spPr>
        <a:xfrm>
          <a:off x="2614927" y="2266934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Fresh Pineapple</a:t>
          </a:r>
          <a:endParaRPr lang="en-US" sz="2700" kern="1200" dirty="0"/>
        </a:p>
      </dsp:txBody>
      <dsp:txXfrm>
        <a:off x="2641259" y="2293266"/>
        <a:ext cx="2889128" cy="486743"/>
      </dsp:txXfrm>
    </dsp:sp>
    <dsp:sp modelId="{48815DE6-AA44-4C2D-B7CE-271EBBDAB7EF}">
      <dsp:nvSpPr>
        <dsp:cNvPr id="0" name=""/>
        <dsp:cNvSpPr/>
      </dsp:nvSpPr>
      <dsp:spPr>
        <a:xfrm>
          <a:off x="2614927" y="2833312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Clams</a:t>
          </a:r>
          <a:endParaRPr lang="en-US" sz="2700" kern="1200" dirty="0"/>
        </a:p>
      </dsp:txBody>
      <dsp:txXfrm>
        <a:off x="2641259" y="2859644"/>
        <a:ext cx="2889128" cy="486743"/>
      </dsp:txXfrm>
    </dsp:sp>
    <dsp:sp modelId="{488160F1-B373-4521-BA9E-81357901FC51}">
      <dsp:nvSpPr>
        <dsp:cNvPr id="0" name=""/>
        <dsp:cNvSpPr/>
      </dsp:nvSpPr>
      <dsp:spPr>
        <a:xfrm>
          <a:off x="2614927" y="3399690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Pears</a:t>
          </a:r>
          <a:endParaRPr lang="en-US" sz="2700" kern="1200" dirty="0"/>
        </a:p>
      </dsp:txBody>
      <dsp:txXfrm>
        <a:off x="2641259" y="3426022"/>
        <a:ext cx="2889128" cy="486743"/>
      </dsp:txXfrm>
    </dsp:sp>
    <dsp:sp modelId="{F272733B-B726-4618-B421-C1EA3710DDCA}">
      <dsp:nvSpPr>
        <dsp:cNvPr id="0" name=""/>
        <dsp:cNvSpPr/>
      </dsp:nvSpPr>
      <dsp:spPr>
        <a:xfrm>
          <a:off x="2614927" y="3966067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Acorn Squash</a:t>
          </a:r>
          <a:endParaRPr lang="en-US" sz="2700" kern="1200" dirty="0"/>
        </a:p>
      </dsp:txBody>
      <dsp:txXfrm>
        <a:off x="2641259" y="3992399"/>
        <a:ext cx="2889128" cy="486743"/>
      </dsp:txXfrm>
    </dsp:sp>
    <dsp:sp modelId="{FF2E4066-E0E5-4C95-BB98-637874057967}">
      <dsp:nvSpPr>
        <dsp:cNvPr id="0" name=""/>
        <dsp:cNvSpPr/>
      </dsp:nvSpPr>
      <dsp:spPr>
        <a:xfrm>
          <a:off x="2614927" y="4532445"/>
          <a:ext cx="2941792" cy="5394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Fresh Oranges</a:t>
          </a:r>
          <a:endParaRPr lang="en-US" sz="2700" kern="1200" dirty="0"/>
        </a:p>
      </dsp:txBody>
      <dsp:txXfrm>
        <a:off x="2641259" y="4558777"/>
        <a:ext cx="2889128" cy="48674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B3A6-3838-4014-82E3-0C045889BA80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32A52-B9AA-4CAE-9CAD-CC5D3EA2301C}">
      <dsp:nvSpPr>
        <dsp:cNvPr id="0" name=""/>
        <dsp:cNvSpPr/>
      </dsp:nvSpPr>
      <dsp:spPr>
        <a:xfrm>
          <a:off x="206573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Prepare one food at a time</a:t>
          </a:r>
          <a:endParaRPr lang="en-US" sz="2300" kern="1200" dirty="0"/>
        </a:p>
      </dsp:txBody>
      <dsp:txXfrm>
        <a:off x="285928" y="1298554"/>
        <a:ext cx="1670090" cy="1466890"/>
      </dsp:txXfrm>
    </dsp:sp>
    <dsp:sp modelId="{23A3283F-4B49-49EE-AF62-14A357B2C63D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Keep hot foods hot and cold foods cold</a:t>
          </a:r>
          <a:endParaRPr lang="en-US" sz="2300" kern="1200" dirty="0"/>
        </a:p>
      </dsp:txBody>
      <dsp:txXfrm>
        <a:off x="2212955" y="1298554"/>
        <a:ext cx="1670090" cy="1466890"/>
      </dsp:txXfrm>
    </dsp:sp>
    <dsp:sp modelId="{EA43C456-9C90-4515-BE77-06D23A2AA1ED}">
      <dsp:nvSpPr>
        <dsp:cNvPr id="0" name=""/>
        <dsp:cNvSpPr/>
      </dsp:nvSpPr>
      <dsp:spPr>
        <a:xfrm>
          <a:off x="4060626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Remember: moist, cohesive, spoon thick</a:t>
          </a:r>
          <a:endParaRPr lang="en-US" sz="2300" kern="1200" dirty="0"/>
        </a:p>
      </dsp:txBody>
      <dsp:txXfrm>
        <a:off x="4139981" y="1298554"/>
        <a:ext cx="1670090" cy="146689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CA4D8-8236-49C0-94B4-0FD82817409E}">
      <dsp:nvSpPr>
        <dsp:cNvPr id="0" name=""/>
        <dsp:cNvSpPr/>
      </dsp:nvSpPr>
      <dsp:spPr>
        <a:xfrm>
          <a:off x="0" y="0"/>
          <a:ext cx="7714344" cy="210216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ECB4F-BFAE-4FCE-ABB8-74DEC239C0EB}">
      <dsp:nvSpPr>
        <dsp:cNvPr id="0" name=""/>
        <dsp:cNvSpPr/>
      </dsp:nvSpPr>
      <dsp:spPr>
        <a:xfrm>
          <a:off x="418382" y="280288"/>
          <a:ext cx="2149243" cy="15415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267E3-17BD-4DD4-8146-C63F3963E00C}">
      <dsp:nvSpPr>
        <dsp:cNvPr id="0" name=""/>
        <dsp:cNvSpPr/>
      </dsp:nvSpPr>
      <dsp:spPr>
        <a:xfrm rot="10800000">
          <a:off x="234299" y="2102167"/>
          <a:ext cx="2517408" cy="25693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Too Runny?</a:t>
          </a:r>
          <a:endParaRPr lang="en-US" sz="20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 smtClean="0"/>
            <a:t>Traditional food thickeners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 smtClean="0"/>
            <a:t>Try baby rice thickener, canned pureed beans like chickpeas or mashed potato flakes, cracker crumbs, bread crumbs </a:t>
          </a:r>
          <a:endParaRPr lang="en-US" sz="1600" kern="1200" dirty="0"/>
        </a:p>
      </dsp:txBody>
      <dsp:txXfrm rot="10800000">
        <a:off x="311718" y="2102167"/>
        <a:ext cx="2362570" cy="2491896"/>
      </dsp:txXfrm>
    </dsp:sp>
    <dsp:sp modelId="{F94F61EE-B45A-4918-B5E4-85BCAB23B144}">
      <dsp:nvSpPr>
        <dsp:cNvPr id="0" name=""/>
        <dsp:cNvSpPr/>
      </dsp:nvSpPr>
      <dsp:spPr>
        <a:xfrm>
          <a:off x="2966633" y="280288"/>
          <a:ext cx="2149243" cy="15415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1013F-F460-4B71-92CE-93522F3EDD47}">
      <dsp:nvSpPr>
        <dsp:cNvPr id="0" name=""/>
        <dsp:cNvSpPr/>
      </dsp:nvSpPr>
      <dsp:spPr>
        <a:xfrm rot="10800000">
          <a:off x="2966633" y="2102167"/>
          <a:ext cx="2149243" cy="25693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Too Sticky?</a:t>
          </a:r>
          <a:endParaRPr lang="en-US" sz="20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 smtClean="0"/>
            <a:t>Adding fat such as butter, sour cream, gravy can help</a:t>
          </a:r>
          <a:endParaRPr lang="en-US" sz="1600" kern="1200" dirty="0"/>
        </a:p>
      </dsp:txBody>
      <dsp:txXfrm rot="10800000">
        <a:off x="3032730" y="2102167"/>
        <a:ext cx="2017049" cy="2503218"/>
      </dsp:txXfrm>
    </dsp:sp>
    <dsp:sp modelId="{DB153DCB-E779-4D69-8651-936ADD49E2FC}">
      <dsp:nvSpPr>
        <dsp:cNvPr id="0" name=""/>
        <dsp:cNvSpPr/>
      </dsp:nvSpPr>
      <dsp:spPr>
        <a:xfrm>
          <a:off x="5330800" y="280288"/>
          <a:ext cx="2149243" cy="15415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AE716-5A4E-4B56-A1F2-DD92081E98D1}">
      <dsp:nvSpPr>
        <dsp:cNvPr id="0" name=""/>
        <dsp:cNvSpPr/>
      </dsp:nvSpPr>
      <dsp:spPr>
        <a:xfrm rot="10800000">
          <a:off x="5330800" y="2102167"/>
          <a:ext cx="2149243" cy="256931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Too Dry?</a:t>
          </a:r>
          <a:endParaRPr lang="en-US" sz="20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baseline="0" dirty="0" smtClean="0"/>
            <a:t>Add flavorful liquids like milk, gravy or broth</a:t>
          </a:r>
          <a:endParaRPr lang="en-US" sz="1600" kern="1200" dirty="0"/>
        </a:p>
      </dsp:txBody>
      <dsp:txXfrm rot="10800000">
        <a:off x="5396897" y="2102167"/>
        <a:ext cx="2017049" cy="250321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CA205-EDF1-4E79-83B1-976F0B077A56}">
      <dsp:nvSpPr>
        <dsp:cNvPr id="0" name=""/>
        <dsp:cNvSpPr/>
      </dsp:nvSpPr>
      <dsp:spPr>
        <a:xfrm>
          <a:off x="0" y="0"/>
          <a:ext cx="8469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610B3-FADD-4080-9FCF-2C6241D61672}">
      <dsp:nvSpPr>
        <dsp:cNvPr id="0" name=""/>
        <dsp:cNvSpPr/>
      </dsp:nvSpPr>
      <dsp:spPr>
        <a:xfrm>
          <a:off x="0" y="0"/>
          <a:ext cx="1693817" cy="512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DO </a:t>
          </a:r>
          <a:r>
            <a:rPr lang="en-US" sz="3600" kern="1200" dirty="0" smtClean="0"/>
            <a:t>include</a:t>
          </a:r>
          <a:endParaRPr lang="en-US" sz="3600" kern="1200" dirty="0"/>
        </a:p>
      </dsp:txBody>
      <dsp:txXfrm>
        <a:off x="0" y="0"/>
        <a:ext cx="1693817" cy="5121962"/>
      </dsp:txXfrm>
    </dsp:sp>
    <dsp:sp modelId="{735DC8CD-A5A5-4AEC-8173-4DE06123EEE8}">
      <dsp:nvSpPr>
        <dsp:cNvPr id="0" name=""/>
        <dsp:cNvSpPr/>
      </dsp:nvSpPr>
      <dsp:spPr>
        <a:xfrm>
          <a:off x="1820853" y="18663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Soft moistened breads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20853" y="18663"/>
        <a:ext cx="6648232" cy="373267"/>
      </dsp:txXfrm>
    </dsp:sp>
    <dsp:sp modelId="{8CC0CA38-F861-4DCA-8831-C46F71B6B783}">
      <dsp:nvSpPr>
        <dsp:cNvPr id="0" name=""/>
        <dsp:cNvSpPr/>
      </dsp:nvSpPr>
      <dsp:spPr>
        <a:xfrm>
          <a:off x="1693817" y="391931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1192A-BCAE-4982-8538-2E8ADE3DDE76}">
      <dsp:nvSpPr>
        <dsp:cNvPr id="0" name=""/>
        <dsp:cNvSpPr/>
      </dsp:nvSpPr>
      <dsp:spPr>
        <a:xfrm>
          <a:off x="1820853" y="410594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Hot cereals</a:t>
          </a:r>
        </a:p>
      </dsp:txBody>
      <dsp:txXfrm>
        <a:off x="1820853" y="410594"/>
        <a:ext cx="6648232" cy="373267"/>
      </dsp:txXfrm>
    </dsp:sp>
    <dsp:sp modelId="{974FDBC4-D37A-4E16-B2DB-0FBA36113801}">
      <dsp:nvSpPr>
        <dsp:cNvPr id="0" name=""/>
        <dsp:cNvSpPr/>
      </dsp:nvSpPr>
      <dsp:spPr>
        <a:xfrm>
          <a:off x="1693817" y="783862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4619-08FE-493F-824A-F2E80F1DCB1C}">
      <dsp:nvSpPr>
        <dsp:cNvPr id="0" name=""/>
        <dsp:cNvSpPr/>
      </dsp:nvSpPr>
      <dsp:spPr>
        <a:xfrm>
          <a:off x="1820853" y="802526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Tender meat with gravy</a:t>
          </a:r>
        </a:p>
      </dsp:txBody>
      <dsp:txXfrm>
        <a:off x="1820853" y="802526"/>
        <a:ext cx="6648232" cy="373267"/>
      </dsp:txXfrm>
    </dsp:sp>
    <dsp:sp modelId="{2B03161B-1B53-4832-91F6-2A81C3E990EC}">
      <dsp:nvSpPr>
        <dsp:cNvPr id="0" name=""/>
        <dsp:cNvSpPr/>
      </dsp:nvSpPr>
      <dsp:spPr>
        <a:xfrm>
          <a:off x="1693817" y="1175794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DEB71-86F2-432E-8E3B-9253D016E6D7}">
      <dsp:nvSpPr>
        <dsp:cNvPr id="0" name=""/>
        <dsp:cNvSpPr/>
      </dsp:nvSpPr>
      <dsp:spPr>
        <a:xfrm>
          <a:off x="1820853" y="1194457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Eggs</a:t>
          </a:r>
        </a:p>
      </dsp:txBody>
      <dsp:txXfrm>
        <a:off x="1820853" y="1194457"/>
        <a:ext cx="6648232" cy="373267"/>
      </dsp:txXfrm>
    </dsp:sp>
    <dsp:sp modelId="{B9FFF9A7-8754-4039-A083-CAF8ABE1B786}">
      <dsp:nvSpPr>
        <dsp:cNvPr id="0" name=""/>
        <dsp:cNvSpPr/>
      </dsp:nvSpPr>
      <dsp:spPr>
        <a:xfrm>
          <a:off x="1693817" y="1567725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4A6A8-B7A1-4173-8A0D-8CECB0DF761C}">
      <dsp:nvSpPr>
        <dsp:cNvPr id="0" name=""/>
        <dsp:cNvSpPr/>
      </dsp:nvSpPr>
      <dsp:spPr>
        <a:xfrm>
          <a:off x="1820853" y="1586388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Cheese</a:t>
          </a:r>
        </a:p>
      </dsp:txBody>
      <dsp:txXfrm>
        <a:off x="1820853" y="1586388"/>
        <a:ext cx="6648232" cy="373267"/>
      </dsp:txXfrm>
    </dsp:sp>
    <dsp:sp modelId="{7D295810-5A4A-4180-A9D6-C3B45E6845FD}">
      <dsp:nvSpPr>
        <dsp:cNvPr id="0" name=""/>
        <dsp:cNvSpPr/>
      </dsp:nvSpPr>
      <dsp:spPr>
        <a:xfrm>
          <a:off x="1693817" y="1959656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E5562-BC46-4E6C-A8AB-3A8402F2BD47}">
      <dsp:nvSpPr>
        <dsp:cNvPr id="0" name=""/>
        <dsp:cNvSpPr/>
      </dsp:nvSpPr>
      <dsp:spPr>
        <a:xfrm>
          <a:off x="1820853" y="1978320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Soft peeled fruits (including canned fruits)</a:t>
          </a:r>
        </a:p>
      </dsp:txBody>
      <dsp:txXfrm>
        <a:off x="1820853" y="1978320"/>
        <a:ext cx="6648232" cy="373267"/>
      </dsp:txXfrm>
    </dsp:sp>
    <dsp:sp modelId="{566EA05A-87DC-495B-92C4-686DAEE7438E}">
      <dsp:nvSpPr>
        <dsp:cNvPr id="0" name=""/>
        <dsp:cNvSpPr/>
      </dsp:nvSpPr>
      <dsp:spPr>
        <a:xfrm>
          <a:off x="1693817" y="2351588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B41EF-5F70-4B23-9547-11F79C444FF0}">
      <dsp:nvSpPr>
        <dsp:cNvPr id="0" name=""/>
        <dsp:cNvSpPr/>
      </dsp:nvSpPr>
      <dsp:spPr>
        <a:xfrm>
          <a:off x="1820853" y="2370251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Peeled potatoes</a:t>
          </a:r>
        </a:p>
      </dsp:txBody>
      <dsp:txXfrm>
        <a:off x="1820853" y="2370251"/>
        <a:ext cx="6648232" cy="373267"/>
      </dsp:txXfrm>
    </dsp:sp>
    <dsp:sp modelId="{CA74A163-9250-4DA9-9DEE-6955E49DDF8F}">
      <dsp:nvSpPr>
        <dsp:cNvPr id="0" name=""/>
        <dsp:cNvSpPr/>
      </dsp:nvSpPr>
      <dsp:spPr>
        <a:xfrm>
          <a:off x="1693817" y="2743519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E751C-D8BC-4AA7-ABA5-AC1F562AD936}">
      <dsp:nvSpPr>
        <dsp:cNvPr id="0" name=""/>
        <dsp:cNvSpPr/>
      </dsp:nvSpPr>
      <dsp:spPr>
        <a:xfrm>
          <a:off x="1820853" y="2762183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Soft well cooked vegetables</a:t>
          </a:r>
        </a:p>
      </dsp:txBody>
      <dsp:txXfrm>
        <a:off x="1820853" y="2762183"/>
        <a:ext cx="6648232" cy="373267"/>
      </dsp:txXfrm>
    </dsp:sp>
    <dsp:sp modelId="{835BCFEA-54A0-4CEE-8F0D-C4B7D7483F7C}">
      <dsp:nvSpPr>
        <dsp:cNvPr id="0" name=""/>
        <dsp:cNvSpPr/>
      </dsp:nvSpPr>
      <dsp:spPr>
        <a:xfrm>
          <a:off x="1693817" y="3135451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EAF6B-6D13-460C-B38D-A266AF55DA95}">
      <dsp:nvSpPr>
        <dsp:cNvPr id="0" name=""/>
        <dsp:cNvSpPr/>
      </dsp:nvSpPr>
      <dsp:spPr>
        <a:xfrm>
          <a:off x="1820853" y="3154114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Ice cream</a:t>
          </a:r>
        </a:p>
      </dsp:txBody>
      <dsp:txXfrm>
        <a:off x="1820853" y="3154114"/>
        <a:ext cx="6648232" cy="373267"/>
      </dsp:txXfrm>
    </dsp:sp>
    <dsp:sp modelId="{70651434-6B61-4CCC-B9DD-361EF563AA32}">
      <dsp:nvSpPr>
        <dsp:cNvPr id="0" name=""/>
        <dsp:cNvSpPr/>
      </dsp:nvSpPr>
      <dsp:spPr>
        <a:xfrm>
          <a:off x="1693817" y="3527382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11CCB-BC06-44E4-ABF2-1D2FA787435C}">
      <dsp:nvSpPr>
        <dsp:cNvPr id="0" name=""/>
        <dsp:cNvSpPr/>
      </dsp:nvSpPr>
      <dsp:spPr>
        <a:xfrm>
          <a:off x="1820853" y="3546045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Soft cookies and cakes</a:t>
          </a:r>
        </a:p>
      </dsp:txBody>
      <dsp:txXfrm>
        <a:off x="1820853" y="3546045"/>
        <a:ext cx="6648232" cy="373267"/>
      </dsp:txXfrm>
    </dsp:sp>
    <dsp:sp modelId="{1AA05036-EB52-48A1-B1C4-F98E68DEE5FC}">
      <dsp:nvSpPr>
        <dsp:cNvPr id="0" name=""/>
        <dsp:cNvSpPr/>
      </dsp:nvSpPr>
      <dsp:spPr>
        <a:xfrm>
          <a:off x="1693817" y="3919313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BEBBC-228C-4E11-82FB-8E005B387930}">
      <dsp:nvSpPr>
        <dsp:cNvPr id="0" name=""/>
        <dsp:cNvSpPr/>
      </dsp:nvSpPr>
      <dsp:spPr>
        <a:xfrm>
          <a:off x="1820853" y="3937977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Shredded lettuce</a:t>
          </a:r>
        </a:p>
      </dsp:txBody>
      <dsp:txXfrm>
        <a:off x="1820853" y="3937977"/>
        <a:ext cx="6648232" cy="373267"/>
      </dsp:txXfrm>
    </dsp:sp>
    <dsp:sp modelId="{A0351161-BADE-4930-A366-BC2F623397DE}">
      <dsp:nvSpPr>
        <dsp:cNvPr id="0" name=""/>
        <dsp:cNvSpPr/>
      </dsp:nvSpPr>
      <dsp:spPr>
        <a:xfrm>
          <a:off x="1693817" y="4311245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316C7-973C-4BED-94A1-04193AD85980}">
      <dsp:nvSpPr>
        <dsp:cNvPr id="0" name=""/>
        <dsp:cNvSpPr/>
      </dsp:nvSpPr>
      <dsp:spPr>
        <a:xfrm>
          <a:off x="1820853" y="4329908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Cooked dried beans and legumes</a:t>
          </a:r>
        </a:p>
      </dsp:txBody>
      <dsp:txXfrm>
        <a:off x="1820853" y="4329908"/>
        <a:ext cx="6648232" cy="373267"/>
      </dsp:txXfrm>
    </dsp:sp>
    <dsp:sp modelId="{3DBD9A83-C907-456E-8F84-7D3D968233B6}">
      <dsp:nvSpPr>
        <dsp:cNvPr id="0" name=""/>
        <dsp:cNvSpPr/>
      </dsp:nvSpPr>
      <dsp:spPr>
        <a:xfrm>
          <a:off x="1693817" y="4703176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897AB-F8E4-4BCA-9C15-78C641086DFA}">
      <dsp:nvSpPr>
        <dsp:cNvPr id="0" name=""/>
        <dsp:cNvSpPr/>
      </dsp:nvSpPr>
      <dsp:spPr>
        <a:xfrm>
          <a:off x="1820853" y="4721839"/>
          <a:ext cx="6648232" cy="373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Plain yogurt with small pieces of fruit</a:t>
          </a:r>
        </a:p>
      </dsp:txBody>
      <dsp:txXfrm>
        <a:off x="1820853" y="4721839"/>
        <a:ext cx="6648232" cy="373267"/>
      </dsp:txXfrm>
    </dsp:sp>
    <dsp:sp modelId="{2BADB792-DB8B-498F-B9CC-8FB7DE428435}">
      <dsp:nvSpPr>
        <dsp:cNvPr id="0" name=""/>
        <dsp:cNvSpPr/>
      </dsp:nvSpPr>
      <dsp:spPr>
        <a:xfrm>
          <a:off x="1693817" y="5095107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CA205-EDF1-4E79-83B1-976F0B077A56}">
      <dsp:nvSpPr>
        <dsp:cNvPr id="0" name=""/>
        <dsp:cNvSpPr/>
      </dsp:nvSpPr>
      <dsp:spPr>
        <a:xfrm>
          <a:off x="0" y="0"/>
          <a:ext cx="846908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610B3-FADD-4080-9FCF-2C6241D61672}">
      <dsp:nvSpPr>
        <dsp:cNvPr id="0" name=""/>
        <dsp:cNvSpPr/>
      </dsp:nvSpPr>
      <dsp:spPr>
        <a:xfrm>
          <a:off x="0" y="0"/>
          <a:ext cx="1693817" cy="5121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FF0000"/>
              </a:solidFill>
            </a:rPr>
            <a:t>DO NOT </a:t>
          </a:r>
          <a:r>
            <a:rPr lang="en-US" sz="3600" kern="1200" dirty="0" smtClean="0">
              <a:solidFill>
                <a:srgbClr val="FF0000"/>
              </a:solidFill>
            </a:rPr>
            <a:t>include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0" y="0"/>
        <a:ext cx="1693817" cy="5121962"/>
      </dsp:txXfrm>
    </dsp:sp>
    <dsp:sp modelId="{735DC8CD-A5A5-4AEC-8173-4DE06123EEE8}">
      <dsp:nvSpPr>
        <dsp:cNvPr id="0" name=""/>
        <dsp:cNvSpPr/>
      </dsp:nvSpPr>
      <dsp:spPr>
        <a:xfrm>
          <a:off x="1820853" y="22070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Bacon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20853" y="22070"/>
        <a:ext cx="6648232" cy="441419"/>
      </dsp:txXfrm>
    </dsp:sp>
    <dsp:sp modelId="{8CC0CA38-F861-4DCA-8831-C46F71B6B783}">
      <dsp:nvSpPr>
        <dsp:cNvPr id="0" name=""/>
        <dsp:cNvSpPr/>
      </dsp:nvSpPr>
      <dsp:spPr>
        <a:xfrm>
          <a:off x="1693817" y="46349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69906-CC01-4C1F-A170-4FD1649F7192}">
      <dsp:nvSpPr>
        <dsp:cNvPr id="0" name=""/>
        <dsp:cNvSpPr/>
      </dsp:nvSpPr>
      <dsp:spPr>
        <a:xfrm>
          <a:off x="1820853" y="485560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Corn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853" y="485560"/>
        <a:ext cx="6648232" cy="441419"/>
      </dsp:txXfrm>
    </dsp:sp>
    <dsp:sp modelId="{90888F19-A08C-4FD9-BA9F-B60957B229F3}">
      <dsp:nvSpPr>
        <dsp:cNvPr id="0" name=""/>
        <dsp:cNvSpPr/>
      </dsp:nvSpPr>
      <dsp:spPr>
        <a:xfrm>
          <a:off x="1693817" y="92698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E70DA-22E8-4E7A-973D-7C9DE7D4C8B6}">
      <dsp:nvSpPr>
        <dsp:cNvPr id="0" name=""/>
        <dsp:cNvSpPr/>
      </dsp:nvSpPr>
      <dsp:spPr>
        <a:xfrm>
          <a:off x="1820853" y="94905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Clams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853" y="949051"/>
        <a:ext cx="6648232" cy="441419"/>
      </dsp:txXfrm>
    </dsp:sp>
    <dsp:sp modelId="{12C01A55-7B23-4508-87AC-A33F1EE4CE48}">
      <dsp:nvSpPr>
        <dsp:cNvPr id="0" name=""/>
        <dsp:cNvSpPr/>
      </dsp:nvSpPr>
      <dsp:spPr>
        <a:xfrm>
          <a:off x="1693817" y="139047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53B1C-73DC-4315-89D7-07ABBEC7A029}">
      <dsp:nvSpPr>
        <dsp:cNvPr id="0" name=""/>
        <dsp:cNvSpPr/>
      </dsp:nvSpPr>
      <dsp:spPr>
        <a:xfrm>
          <a:off x="1820853" y="141254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Grapes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853" y="1412541"/>
        <a:ext cx="6648232" cy="441419"/>
      </dsp:txXfrm>
    </dsp:sp>
    <dsp:sp modelId="{218CCBDD-6CE5-45D4-BEE8-CD07D04096ED}">
      <dsp:nvSpPr>
        <dsp:cNvPr id="0" name=""/>
        <dsp:cNvSpPr/>
      </dsp:nvSpPr>
      <dsp:spPr>
        <a:xfrm>
          <a:off x="1693817" y="185396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44FDB-3FD9-46F7-9663-CB1A8F3219C5}">
      <dsp:nvSpPr>
        <dsp:cNvPr id="0" name=""/>
        <dsp:cNvSpPr/>
      </dsp:nvSpPr>
      <dsp:spPr>
        <a:xfrm>
          <a:off x="1820853" y="187603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Tough, stringy fruit     (e.g. pineapple)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1820853" y="1876031"/>
        <a:ext cx="6648232" cy="441419"/>
      </dsp:txXfrm>
    </dsp:sp>
    <dsp:sp modelId="{370CEE27-752E-4C74-B97E-7ABEE7DFFAD5}">
      <dsp:nvSpPr>
        <dsp:cNvPr id="0" name=""/>
        <dsp:cNvSpPr/>
      </dsp:nvSpPr>
      <dsp:spPr>
        <a:xfrm>
          <a:off x="1693817" y="231745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575BC-4D12-442C-BAF5-2F15D24E4430}">
      <dsp:nvSpPr>
        <dsp:cNvPr id="0" name=""/>
        <dsp:cNvSpPr/>
      </dsp:nvSpPr>
      <dsp:spPr>
        <a:xfrm>
          <a:off x="1820853" y="233952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Nuts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853" y="2339521"/>
        <a:ext cx="6648232" cy="441419"/>
      </dsp:txXfrm>
    </dsp:sp>
    <dsp:sp modelId="{FD7BC8D1-55AF-4126-B762-1DE38F2563DE}">
      <dsp:nvSpPr>
        <dsp:cNvPr id="0" name=""/>
        <dsp:cNvSpPr/>
      </dsp:nvSpPr>
      <dsp:spPr>
        <a:xfrm>
          <a:off x="1693817" y="278094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98964-8C94-4EC9-B98C-0A1E3A8C802A}">
      <dsp:nvSpPr>
        <dsp:cNvPr id="0" name=""/>
        <dsp:cNvSpPr/>
      </dsp:nvSpPr>
      <dsp:spPr>
        <a:xfrm>
          <a:off x="1820853" y="280301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Large or hard seeds (e.g. raspberries, poppy seeds, sunflower seeds)</a:t>
          </a:r>
        </a:p>
      </dsp:txBody>
      <dsp:txXfrm>
        <a:off x="1820853" y="2803011"/>
        <a:ext cx="6648232" cy="441419"/>
      </dsp:txXfrm>
    </dsp:sp>
    <dsp:sp modelId="{2D5040BE-8838-4008-BF08-B06911E187CF}">
      <dsp:nvSpPr>
        <dsp:cNvPr id="0" name=""/>
        <dsp:cNvSpPr/>
      </dsp:nvSpPr>
      <dsp:spPr>
        <a:xfrm>
          <a:off x="1693817" y="324443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13E8F-66CA-45DF-8365-7C1A243D29CD}">
      <dsp:nvSpPr>
        <dsp:cNvPr id="0" name=""/>
        <dsp:cNvSpPr/>
      </dsp:nvSpPr>
      <dsp:spPr>
        <a:xfrm>
          <a:off x="1820853" y="326650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Raisins or dried fruit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853" y="3266501"/>
        <a:ext cx="6648232" cy="441419"/>
      </dsp:txXfrm>
    </dsp:sp>
    <dsp:sp modelId="{17CBEE3D-04F8-4BF5-8DB1-853326BE364B}">
      <dsp:nvSpPr>
        <dsp:cNvPr id="0" name=""/>
        <dsp:cNvSpPr/>
      </dsp:nvSpPr>
      <dsp:spPr>
        <a:xfrm>
          <a:off x="1693817" y="370792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D1AC1-5ABC-487F-899C-F4CA4B980170}">
      <dsp:nvSpPr>
        <dsp:cNvPr id="0" name=""/>
        <dsp:cNvSpPr/>
      </dsp:nvSpPr>
      <dsp:spPr>
        <a:xfrm>
          <a:off x="1820853" y="372999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Sprinkles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853" y="3729991"/>
        <a:ext cx="6648232" cy="441419"/>
      </dsp:txXfrm>
    </dsp:sp>
    <dsp:sp modelId="{927AAE1D-BEDF-4470-BE68-1D35C6DDA955}">
      <dsp:nvSpPr>
        <dsp:cNvPr id="0" name=""/>
        <dsp:cNvSpPr/>
      </dsp:nvSpPr>
      <dsp:spPr>
        <a:xfrm>
          <a:off x="1693817" y="417141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7C29D-4578-4273-B17B-1FECB0C9AECC}">
      <dsp:nvSpPr>
        <dsp:cNvPr id="0" name=""/>
        <dsp:cNvSpPr/>
      </dsp:nvSpPr>
      <dsp:spPr>
        <a:xfrm>
          <a:off x="1820853" y="419348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</a:rPr>
            <a:t>Coconut</a:t>
          </a:r>
          <a:endParaRPr lang="en-US" sz="1800" kern="1200" dirty="0" smtClean="0">
            <a:solidFill>
              <a:schemeClr val="tx1"/>
            </a:solidFill>
          </a:endParaRPr>
        </a:p>
      </dsp:txBody>
      <dsp:txXfrm>
        <a:off x="1820853" y="4193481"/>
        <a:ext cx="6648232" cy="441419"/>
      </dsp:txXfrm>
    </dsp:sp>
    <dsp:sp modelId="{50C6F433-870A-422E-9A5B-AF72218E7231}">
      <dsp:nvSpPr>
        <dsp:cNvPr id="0" name=""/>
        <dsp:cNvSpPr/>
      </dsp:nvSpPr>
      <dsp:spPr>
        <a:xfrm>
          <a:off x="1693817" y="463490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32515-2BEE-477F-86B1-90C400284FDF}">
      <dsp:nvSpPr>
        <dsp:cNvPr id="0" name=""/>
        <dsp:cNvSpPr/>
      </dsp:nvSpPr>
      <dsp:spPr>
        <a:xfrm>
          <a:off x="1820853" y="4656971"/>
          <a:ext cx="6648232" cy="441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Hard Chocolate Chips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20853" y="4656971"/>
        <a:ext cx="6648232" cy="441419"/>
      </dsp:txXfrm>
    </dsp:sp>
    <dsp:sp modelId="{29525522-0765-418C-B5C3-5795A690E056}">
      <dsp:nvSpPr>
        <dsp:cNvPr id="0" name=""/>
        <dsp:cNvSpPr/>
      </dsp:nvSpPr>
      <dsp:spPr>
        <a:xfrm>
          <a:off x="1693817" y="5098390"/>
          <a:ext cx="67752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33E18-D366-4108-922C-4A7555135F8C}">
      <dsp:nvSpPr>
        <dsp:cNvPr id="0" name=""/>
        <dsp:cNvSpPr/>
      </dsp:nvSpPr>
      <dsp:spPr>
        <a:xfrm rot="21300000">
          <a:off x="19285" y="1673167"/>
          <a:ext cx="6246114" cy="715274"/>
        </a:xfrm>
        <a:prstGeom prst="mathMinus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FBB5A-41AF-4F4A-9511-7B4B93CF150E}">
      <dsp:nvSpPr>
        <dsp:cNvPr id="0" name=""/>
        <dsp:cNvSpPr/>
      </dsp:nvSpPr>
      <dsp:spPr>
        <a:xfrm>
          <a:off x="754162" y="203080"/>
          <a:ext cx="1885405" cy="1624644"/>
        </a:xfrm>
        <a:prstGeom prst="downArrow">
          <a:avLst/>
        </a:prstGeom>
        <a:solidFill>
          <a:srgbClr val="FA812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E4EEF-ADF3-4EDF-A0A7-2D8998357F7A}">
      <dsp:nvSpPr>
        <dsp:cNvPr id="0" name=""/>
        <dsp:cNvSpPr/>
      </dsp:nvSpPr>
      <dsp:spPr>
        <a:xfrm>
          <a:off x="3330883" y="0"/>
          <a:ext cx="2011099" cy="17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>
              <a:latin typeface="+mn-lt"/>
            </a:rPr>
            <a:t>Muscle</a:t>
          </a:r>
          <a:r>
            <a:rPr lang="en-US" sz="3900" kern="1200" dirty="0"/>
            <a:t> Mass</a:t>
          </a:r>
        </a:p>
      </dsp:txBody>
      <dsp:txXfrm>
        <a:off x="3330883" y="0"/>
        <a:ext cx="2011099" cy="1705876"/>
      </dsp:txXfrm>
    </dsp:sp>
    <dsp:sp modelId="{2AB2CBF4-FE57-4A07-8E2E-5650A4131492}">
      <dsp:nvSpPr>
        <dsp:cNvPr id="0" name=""/>
        <dsp:cNvSpPr/>
      </dsp:nvSpPr>
      <dsp:spPr>
        <a:xfrm>
          <a:off x="3645117" y="2233885"/>
          <a:ext cx="1885405" cy="1624644"/>
        </a:xfrm>
        <a:prstGeom prst="upArrow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A4F50-9788-4D21-A2A0-CB8BA5AAB613}">
      <dsp:nvSpPr>
        <dsp:cNvPr id="0" name=""/>
        <dsp:cNvSpPr/>
      </dsp:nvSpPr>
      <dsp:spPr>
        <a:xfrm>
          <a:off x="942702" y="2355733"/>
          <a:ext cx="2011099" cy="170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/>
            <a:t>Body Fat</a:t>
          </a:r>
        </a:p>
      </dsp:txBody>
      <dsp:txXfrm>
        <a:off x="942702" y="2355733"/>
        <a:ext cx="2011099" cy="17058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A9F82-F123-459D-84B6-B57539C7E987}">
      <dsp:nvSpPr>
        <dsp:cNvPr id="0" name=""/>
        <dsp:cNvSpPr/>
      </dsp:nvSpPr>
      <dsp:spPr>
        <a:xfrm rot="5400000">
          <a:off x="-91507" y="91875"/>
          <a:ext cx="610049" cy="427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" y="213884"/>
        <a:ext cx="427034" cy="183015"/>
      </dsp:txXfrm>
    </dsp:sp>
    <dsp:sp modelId="{44E293CC-01F3-4B0C-A0AA-C74D3F6478C0}">
      <dsp:nvSpPr>
        <dsp:cNvPr id="0" name=""/>
        <dsp:cNvSpPr/>
      </dsp:nvSpPr>
      <dsp:spPr>
        <a:xfrm rot="5400000">
          <a:off x="2466793" y="-2039389"/>
          <a:ext cx="396532" cy="4476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Altered muscle metabolism</a:t>
          </a:r>
          <a:endParaRPr lang="en-US" sz="2300" kern="1200" dirty="0"/>
        </a:p>
      </dsp:txBody>
      <dsp:txXfrm rot="-5400000">
        <a:off x="427035" y="19726"/>
        <a:ext cx="4456692" cy="357818"/>
      </dsp:txXfrm>
    </dsp:sp>
    <dsp:sp modelId="{818FDBA3-C48B-44FF-9244-0E359A9C9924}">
      <dsp:nvSpPr>
        <dsp:cNvPr id="0" name=""/>
        <dsp:cNvSpPr/>
      </dsp:nvSpPr>
      <dsp:spPr>
        <a:xfrm rot="5400000">
          <a:off x="-91507" y="532956"/>
          <a:ext cx="610049" cy="427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</dsp:txBody>
      <dsp:txXfrm rot="-5400000">
        <a:off x="1" y="654965"/>
        <a:ext cx="427034" cy="183015"/>
      </dsp:txXfrm>
    </dsp:sp>
    <dsp:sp modelId="{74CC553A-E79E-4FE9-AFF1-EF60DE58E935}">
      <dsp:nvSpPr>
        <dsp:cNvPr id="0" name=""/>
        <dsp:cNvSpPr/>
      </dsp:nvSpPr>
      <dsp:spPr>
        <a:xfrm rot="5400000">
          <a:off x="2466793" y="-1598309"/>
          <a:ext cx="396532" cy="4476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Sarcopenia</a:t>
          </a:r>
          <a:endParaRPr lang="en-US" sz="2300" kern="1200" dirty="0" smtClean="0"/>
        </a:p>
      </dsp:txBody>
      <dsp:txXfrm rot="-5400000">
        <a:off x="427035" y="460806"/>
        <a:ext cx="4456692" cy="357818"/>
      </dsp:txXfrm>
    </dsp:sp>
    <dsp:sp modelId="{E5EB6D11-40E0-46E9-BE04-02B4F6ACDAF8}">
      <dsp:nvSpPr>
        <dsp:cNvPr id="0" name=""/>
        <dsp:cNvSpPr/>
      </dsp:nvSpPr>
      <dsp:spPr>
        <a:xfrm rot="5400000">
          <a:off x="-91507" y="974036"/>
          <a:ext cx="610049" cy="427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</dsp:txBody>
      <dsp:txXfrm rot="-5400000">
        <a:off x="1" y="1096045"/>
        <a:ext cx="427034" cy="183015"/>
      </dsp:txXfrm>
    </dsp:sp>
    <dsp:sp modelId="{99482E9D-AFD4-4E46-92DA-45693D4CC557}">
      <dsp:nvSpPr>
        <dsp:cNvPr id="0" name=""/>
        <dsp:cNvSpPr/>
      </dsp:nvSpPr>
      <dsp:spPr>
        <a:xfrm rot="5400000">
          <a:off x="2466793" y="-1157229"/>
          <a:ext cx="396532" cy="4476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Impaired physical function</a:t>
          </a:r>
        </a:p>
      </dsp:txBody>
      <dsp:txXfrm rot="-5400000">
        <a:off x="427035" y="901886"/>
        <a:ext cx="4456692" cy="357818"/>
      </dsp:txXfrm>
    </dsp:sp>
    <dsp:sp modelId="{1A10925A-4A2B-4956-9DD1-895873BC9777}">
      <dsp:nvSpPr>
        <dsp:cNvPr id="0" name=""/>
        <dsp:cNvSpPr/>
      </dsp:nvSpPr>
      <dsp:spPr>
        <a:xfrm rot="5400000">
          <a:off x="-91507" y="1415117"/>
          <a:ext cx="610049" cy="4270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</dsp:txBody>
      <dsp:txXfrm rot="-5400000">
        <a:off x="1" y="1537126"/>
        <a:ext cx="427034" cy="183015"/>
      </dsp:txXfrm>
    </dsp:sp>
    <dsp:sp modelId="{D967B666-F3EB-447B-8045-FF3350746A5D}">
      <dsp:nvSpPr>
        <dsp:cNvPr id="0" name=""/>
        <dsp:cNvSpPr/>
      </dsp:nvSpPr>
      <dsp:spPr>
        <a:xfrm rot="5400000">
          <a:off x="2466793" y="-716148"/>
          <a:ext cx="396532" cy="44760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Increased disability</a:t>
          </a:r>
        </a:p>
      </dsp:txBody>
      <dsp:txXfrm rot="-5400000">
        <a:off x="427035" y="1342967"/>
        <a:ext cx="4456692" cy="357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C8D71-DBF5-46C6-BC65-1A17702B6E5A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Body Weight</a:t>
          </a:r>
        </a:p>
      </dsp:txBody>
      <dsp:txXfrm>
        <a:off x="589895" y="1675497"/>
        <a:ext cx="1762452" cy="1174968"/>
      </dsp:txXfrm>
    </dsp:sp>
    <dsp:sp modelId="{15A02EC0-04E1-4279-8466-55126F1B0082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accent1">
            <a:shade val="80000"/>
            <a:hueOff val="264070"/>
            <a:satOff val="-16922"/>
            <a:lumOff val="162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- Body Fat</a:t>
          </a:r>
        </a:p>
      </dsp:txBody>
      <dsp:txXfrm>
        <a:off x="3233573" y="1675497"/>
        <a:ext cx="1762452" cy="1174968"/>
      </dsp:txXfrm>
    </dsp:sp>
    <dsp:sp modelId="{1694931E-B778-4E47-BFC6-961FE936C9DE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accent1">
            <a:shade val="80000"/>
            <a:hueOff val="528140"/>
            <a:satOff val="-33844"/>
            <a:lumOff val="32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= Lean Body Mass</a:t>
          </a:r>
        </a:p>
      </dsp:txBody>
      <dsp:txXfrm>
        <a:off x="5877252" y="1675497"/>
        <a:ext cx="1762452" cy="1174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C8D71-DBF5-46C6-BC65-1A17702B6E5A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Body Weight</a:t>
          </a:r>
        </a:p>
      </dsp:txBody>
      <dsp:txXfrm>
        <a:off x="589895" y="1675497"/>
        <a:ext cx="1762452" cy="1174968"/>
      </dsp:txXfrm>
    </dsp:sp>
    <dsp:sp modelId="{15A02EC0-04E1-4279-8466-55126F1B0082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accent1">
            <a:shade val="80000"/>
            <a:hueOff val="264070"/>
            <a:satOff val="-16922"/>
            <a:lumOff val="162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- Body Fat</a:t>
          </a:r>
        </a:p>
      </dsp:txBody>
      <dsp:txXfrm>
        <a:off x="3233573" y="1675497"/>
        <a:ext cx="1762452" cy="1174968"/>
      </dsp:txXfrm>
    </dsp:sp>
    <dsp:sp modelId="{1694931E-B778-4E47-BFC6-961FE936C9DE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accent1">
            <a:shade val="80000"/>
            <a:hueOff val="528140"/>
            <a:satOff val="-33844"/>
            <a:lumOff val="32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= Lean Body Mass</a:t>
          </a:r>
        </a:p>
      </dsp:txBody>
      <dsp:txXfrm>
        <a:off x="5877252" y="1675497"/>
        <a:ext cx="1762452" cy="1174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4E2A2-0F39-4CF8-A0BC-9D6BF68592F3}">
      <dsp:nvSpPr>
        <dsp:cNvPr id="0" name=""/>
        <dsp:cNvSpPr/>
      </dsp:nvSpPr>
      <dsp:spPr>
        <a:xfrm>
          <a:off x="5270626" y="40100"/>
          <a:ext cx="1352659" cy="135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Poor Intake</a:t>
          </a:r>
        </a:p>
      </dsp:txBody>
      <dsp:txXfrm>
        <a:off x="5270626" y="40100"/>
        <a:ext cx="1352659" cy="1352659"/>
      </dsp:txXfrm>
    </dsp:sp>
    <dsp:sp modelId="{9807D441-206F-4755-A5AB-4148C3E8A857}">
      <dsp:nvSpPr>
        <dsp:cNvPr id="0" name=""/>
        <dsp:cNvSpPr/>
      </dsp:nvSpPr>
      <dsp:spPr>
        <a:xfrm>
          <a:off x="2089621" y="1081"/>
          <a:ext cx="5070325" cy="5070325"/>
        </a:xfrm>
        <a:prstGeom prst="circularArrow">
          <a:avLst>
            <a:gd name="adj1" fmla="val 5202"/>
            <a:gd name="adj2" fmla="val 336062"/>
            <a:gd name="adj3" fmla="val 21292636"/>
            <a:gd name="adj4" fmla="val 19766770"/>
            <a:gd name="adj5" fmla="val 6069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0B25-6A88-46BB-9622-21811C315D4E}">
      <dsp:nvSpPr>
        <dsp:cNvPr id="0" name=""/>
        <dsp:cNvSpPr/>
      </dsp:nvSpPr>
      <dsp:spPr>
        <a:xfrm>
          <a:off x="6087774" y="2555021"/>
          <a:ext cx="1352659" cy="135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Weight Loss Nutritional </a:t>
          </a:r>
          <a:r>
            <a:rPr lang="en-US" sz="1800" b="1" kern="1200" dirty="0" smtClean="0"/>
            <a:t>Deficiency</a:t>
          </a:r>
          <a:endParaRPr lang="en-US" sz="1800" b="1" kern="1200" dirty="0"/>
        </a:p>
      </dsp:txBody>
      <dsp:txXfrm>
        <a:off x="6087774" y="2555021"/>
        <a:ext cx="1352659" cy="1352659"/>
      </dsp:txXfrm>
    </dsp:sp>
    <dsp:sp modelId="{F1990B76-1BD3-41A2-931F-795EF855C5FD}">
      <dsp:nvSpPr>
        <dsp:cNvPr id="0" name=""/>
        <dsp:cNvSpPr/>
      </dsp:nvSpPr>
      <dsp:spPr>
        <a:xfrm>
          <a:off x="2089621" y="1081"/>
          <a:ext cx="5070325" cy="5070325"/>
        </a:xfrm>
        <a:prstGeom prst="circularArrow">
          <a:avLst>
            <a:gd name="adj1" fmla="val 5202"/>
            <a:gd name="adj2" fmla="val 336062"/>
            <a:gd name="adj3" fmla="val 4014070"/>
            <a:gd name="adj4" fmla="val 2254009"/>
            <a:gd name="adj5" fmla="val 6069"/>
          </a:avLst>
        </a:prstGeom>
        <a:solidFill>
          <a:schemeClr val="accent1">
            <a:shade val="80000"/>
            <a:hueOff val="132035"/>
            <a:satOff val="-8461"/>
            <a:lumOff val="8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B46B6-6A87-4745-969E-70275CD18E90}">
      <dsp:nvSpPr>
        <dsp:cNvPr id="0" name=""/>
        <dsp:cNvSpPr/>
      </dsp:nvSpPr>
      <dsp:spPr>
        <a:xfrm>
          <a:off x="3948454" y="4109327"/>
          <a:ext cx="1352659" cy="135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Increased Risk of Illness and Infection</a:t>
          </a:r>
          <a:endParaRPr lang="en-US" sz="2000" b="1" kern="1200" dirty="0"/>
        </a:p>
      </dsp:txBody>
      <dsp:txXfrm>
        <a:off x="3948454" y="4109327"/>
        <a:ext cx="1352659" cy="1352659"/>
      </dsp:txXfrm>
    </dsp:sp>
    <dsp:sp modelId="{77C5638C-F0C2-4F17-97EC-FCDC051917C6}">
      <dsp:nvSpPr>
        <dsp:cNvPr id="0" name=""/>
        <dsp:cNvSpPr/>
      </dsp:nvSpPr>
      <dsp:spPr>
        <a:xfrm>
          <a:off x="2089621" y="1081"/>
          <a:ext cx="5070325" cy="5070325"/>
        </a:xfrm>
        <a:prstGeom prst="circularArrow">
          <a:avLst>
            <a:gd name="adj1" fmla="val 5202"/>
            <a:gd name="adj2" fmla="val 336062"/>
            <a:gd name="adj3" fmla="val 8209929"/>
            <a:gd name="adj4" fmla="val 6449868"/>
            <a:gd name="adj5" fmla="val 6069"/>
          </a:avLst>
        </a:prstGeom>
        <a:solidFill>
          <a:schemeClr val="accent1">
            <a:shade val="80000"/>
            <a:hueOff val="264070"/>
            <a:satOff val="-16922"/>
            <a:lumOff val="162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710CD-6CF9-409D-986C-1CCF8856A15B}">
      <dsp:nvSpPr>
        <dsp:cNvPr id="0" name=""/>
        <dsp:cNvSpPr/>
      </dsp:nvSpPr>
      <dsp:spPr>
        <a:xfrm>
          <a:off x="1809135" y="2555021"/>
          <a:ext cx="1352659" cy="135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Frailty,          ↑ Hospital, ↑ LOS</a:t>
          </a:r>
        </a:p>
      </dsp:txBody>
      <dsp:txXfrm>
        <a:off x="1809135" y="2555021"/>
        <a:ext cx="1352659" cy="1352659"/>
      </dsp:txXfrm>
    </dsp:sp>
    <dsp:sp modelId="{7A8C67E8-91C8-4ED2-925F-1887DB1E0B5C}">
      <dsp:nvSpPr>
        <dsp:cNvPr id="0" name=""/>
        <dsp:cNvSpPr/>
      </dsp:nvSpPr>
      <dsp:spPr>
        <a:xfrm>
          <a:off x="2089621" y="1081"/>
          <a:ext cx="5070325" cy="5070325"/>
        </a:xfrm>
        <a:prstGeom prst="circularArrow">
          <a:avLst>
            <a:gd name="adj1" fmla="val 5202"/>
            <a:gd name="adj2" fmla="val 336062"/>
            <a:gd name="adj3" fmla="val 12297168"/>
            <a:gd name="adj4" fmla="val 10771302"/>
            <a:gd name="adj5" fmla="val 6069"/>
          </a:avLst>
        </a:prstGeom>
        <a:solidFill>
          <a:schemeClr val="accent1">
            <a:shade val="80000"/>
            <a:hueOff val="396105"/>
            <a:satOff val="-25383"/>
            <a:lumOff val="243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61C0B-32F5-4C13-A6F9-829FB088BFC9}">
      <dsp:nvSpPr>
        <dsp:cNvPr id="0" name=""/>
        <dsp:cNvSpPr/>
      </dsp:nvSpPr>
      <dsp:spPr>
        <a:xfrm>
          <a:off x="2626282" y="40100"/>
          <a:ext cx="1352659" cy="1352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↓</a:t>
          </a:r>
          <a:r>
            <a:rPr lang="en-US" sz="2000" b="1" kern="1200" dirty="0" err="1" smtClean="0"/>
            <a:t>Func</a:t>
          </a:r>
          <a:r>
            <a:rPr lang="en-US" sz="2000" b="1" kern="1200" dirty="0" smtClean="0"/>
            <a:t>. </a:t>
          </a:r>
          <a:r>
            <a:rPr lang="en-US" sz="2000" b="1" kern="1200" dirty="0"/>
            <a:t>Status ↑Falls       ↑Death</a:t>
          </a:r>
        </a:p>
      </dsp:txBody>
      <dsp:txXfrm>
        <a:off x="2626282" y="40100"/>
        <a:ext cx="1352659" cy="1352659"/>
      </dsp:txXfrm>
    </dsp:sp>
    <dsp:sp modelId="{AF768B76-CFAE-41A1-BFC1-D565D2BF65A4}">
      <dsp:nvSpPr>
        <dsp:cNvPr id="0" name=""/>
        <dsp:cNvSpPr/>
      </dsp:nvSpPr>
      <dsp:spPr>
        <a:xfrm>
          <a:off x="2089621" y="1081"/>
          <a:ext cx="5070325" cy="5070325"/>
        </a:xfrm>
        <a:prstGeom prst="circularArrow">
          <a:avLst>
            <a:gd name="adj1" fmla="val 5202"/>
            <a:gd name="adj2" fmla="val 336062"/>
            <a:gd name="adj3" fmla="val 16865060"/>
            <a:gd name="adj4" fmla="val 15198878"/>
            <a:gd name="adj5" fmla="val 6069"/>
          </a:avLst>
        </a:prstGeom>
        <a:solidFill>
          <a:schemeClr val="accent1">
            <a:shade val="80000"/>
            <a:hueOff val="528140"/>
            <a:satOff val="-33844"/>
            <a:lumOff val="325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B1D3C-8290-4ABC-9CAC-7ADE5531514E}">
      <dsp:nvSpPr>
        <dsp:cNvPr id="0" name=""/>
        <dsp:cNvSpPr/>
      </dsp:nvSpPr>
      <dsp:spPr>
        <a:xfrm>
          <a:off x="446" y="183"/>
          <a:ext cx="8169969" cy="11757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Weight Maintenance</a:t>
          </a:r>
        </a:p>
      </dsp:txBody>
      <dsp:txXfrm>
        <a:off x="34882" y="34619"/>
        <a:ext cx="8101097" cy="1106870"/>
      </dsp:txXfrm>
    </dsp:sp>
    <dsp:sp modelId="{F3CAD114-D25D-4C76-B7EF-993825DC397A}">
      <dsp:nvSpPr>
        <dsp:cNvPr id="0" name=""/>
        <dsp:cNvSpPr/>
      </dsp:nvSpPr>
      <dsp:spPr>
        <a:xfrm>
          <a:off x="446" y="1317128"/>
          <a:ext cx="8169969" cy="11757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Nutritional Density is Key</a:t>
          </a:r>
        </a:p>
      </dsp:txBody>
      <dsp:txXfrm>
        <a:off x="34882" y="1351564"/>
        <a:ext cx="8101097" cy="1106870"/>
      </dsp:txXfrm>
    </dsp:sp>
    <dsp:sp modelId="{3E27442E-5BB7-4C2E-88AC-902C15752152}">
      <dsp:nvSpPr>
        <dsp:cNvPr id="0" name=""/>
        <dsp:cNvSpPr/>
      </dsp:nvSpPr>
      <dsp:spPr>
        <a:xfrm>
          <a:off x="446" y="2634073"/>
          <a:ext cx="2649146" cy="1175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Calories, Protein, Fat</a:t>
          </a:r>
        </a:p>
      </dsp:txBody>
      <dsp:txXfrm>
        <a:off x="34882" y="2668509"/>
        <a:ext cx="2580274" cy="1106870"/>
      </dsp:txXfrm>
    </dsp:sp>
    <dsp:sp modelId="{04A09F53-DD34-49FC-BE88-E10A3BA2325D}">
      <dsp:nvSpPr>
        <dsp:cNvPr id="0" name=""/>
        <dsp:cNvSpPr/>
      </dsp:nvSpPr>
      <dsp:spPr>
        <a:xfrm>
          <a:off x="2760858" y="2634073"/>
          <a:ext cx="2649146" cy="1175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Vitamins and Minerals</a:t>
          </a:r>
        </a:p>
      </dsp:txBody>
      <dsp:txXfrm>
        <a:off x="2795294" y="2668509"/>
        <a:ext cx="2580274" cy="1106870"/>
      </dsp:txXfrm>
    </dsp:sp>
    <dsp:sp modelId="{7C716905-FF17-4BD4-B604-697F36AC2260}">
      <dsp:nvSpPr>
        <dsp:cNvPr id="0" name=""/>
        <dsp:cNvSpPr/>
      </dsp:nvSpPr>
      <dsp:spPr>
        <a:xfrm>
          <a:off x="5514964" y="2634257"/>
          <a:ext cx="2649146" cy="11757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Phytochemicals:  Antioxidants</a:t>
          </a:r>
        </a:p>
      </dsp:txBody>
      <dsp:txXfrm>
        <a:off x="5549400" y="2668693"/>
        <a:ext cx="2580274" cy="11068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75B85-3FAB-44AA-A820-2C16C0C349DC}">
      <dsp:nvSpPr>
        <dsp:cNvPr id="0" name=""/>
        <dsp:cNvSpPr/>
      </dsp:nvSpPr>
      <dsp:spPr>
        <a:xfrm>
          <a:off x="784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Food First</a:t>
          </a:r>
          <a:endParaRPr lang="en-US" sz="1700" kern="1200"/>
        </a:p>
      </dsp:txBody>
      <dsp:txXfrm>
        <a:off x="39386" y="38602"/>
        <a:ext cx="1311385" cy="1240774"/>
      </dsp:txXfrm>
    </dsp:sp>
    <dsp:sp modelId="{4E814040-5FD0-4C03-AB11-A37BB5A7E0DB}">
      <dsp:nvSpPr>
        <dsp:cNvPr id="0" name=""/>
        <dsp:cNvSpPr/>
      </dsp:nvSpPr>
      <dsp:spPr>
        <a:xfrm>
          <a:off x="1622657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Nutrient Dense Foods</a:t>
          </a:r>
          <a:endParaRPr lang="en-US" sz="1700" kern="1200" dirty="0"/>
        </a:p>
      </dsp:txBody>
      <dsp:txXfrm>
        <a:off x="1661259" y="38602"/>
        <a:ext cx="1311385" cy="1240774"/>
      </dsp:txXfrm>
    </dsp:sp>
    <dsp:sp modelId="{A203AA6F-6681-4D7F-8E05-CC12425C8A38}">
      <dsp:nvSpPr>
        <dsp:cNvPr id="0" name=""/>
        <dsp:cNvSpPr/>
      </dsp:nvSpPr>
      <dsp:spPr>
        <a:xfrm>
          <a:off x="3244530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Food Fortifiers</a:t>
          </a:r>
          <a:endParaRPr lang="en-US" sz="1700" kern="1200" dirty="0"/>
        </a:p>
      </dsp:txBody>
      <dsp:txXfrm>
        <a:off x="3283132" y="38602"/>
        <a:ext cx="1311385" cy="1240774"/>
      </dsp:txXfrm>
    </dsp:sp>
    <dsp:sp modelId="{C071BCA0-9435-45CE-8349-E077A32C0CBC}">
      <dsp:nvSpPr>
        <dsp:cNvPr id="0" name=""/>
        <dsp:cNvSpPr/>
      </dsp:nvSpPr>
      <dsp:spPr>
        <a:xfrm>
          <a:off x="4866403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Oral Supplements &amp; Modulars</a:t>
          </a:r>
          <a:endParaRPr lang="en-US" sz="1700" kern="1200" dirty="0"/>
        </a:p>
      </dsp:txBody>
      <dsp:txXfrm>
        <a:off x="4905005" y="38602"/>
        <a:ext cx="1311385" cy="1240774"/>
      </dsp:txXfrm>
    </dsp:sp>
    <dsp:sp modelId="{262FA5BD-DAF1-4F41-AD71-684B67D122CD}">
      <dsp:nvSpPr>
        <dsp:cNvPr id="0" name=""/>
        <dsp:cNvSpPr/>
      </dsp:nvSpPr>
      <dsp:spPr>
        <a:xfrm>
          <a:off x="6488276" y="0"/>
          <a:ext cx="1388589" cy="1317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Meal Planning</a:t>
          </a:r>
          <a:endParaRPr lang="en-US" sz="1700" kern="1200" dirty="0" smtClean="0"/>
        </a:p>
      </dsp:txBody>
      <dsp:txXfrm>
        <a:off x="6526878" y="38602"/>
        <a:ext cx="1311385" cy="1240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955462-4B76-AA4C-BBD9-AFC13C55FD41}" type="datetimeFigureOut">
              <a:rPr lang="en-US" altLang="en-US"/>
              <a:pPr/>
              <a:t>3/4/2019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C02F9A-83F1-BA48-9853-C84D2D533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584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GRAPHICS NOTE: This is a cover  slide to be used at your discretion or preference. No text should be on this page.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2CBD71B-DCB0-A440-AC25-B736EFBF68E0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162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5A7A422-2215-4438-A7CF-4CC23CF8936E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2756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0514D83-6C1F-4863-B032-BCC023778A88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78307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A9606C-A07F-4B78-A560-9942DE8F818E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21782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A70D757-CCD6-4EFB-BE2D-83C97D571AE7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16336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A70D757-CCD6-4EFB-BE2D-83C97D571AE7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99746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2CA1E-10C6-4ACB-BBA5-8087C2E877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06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2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22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60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2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3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2CA1E-10C6-4ACB-BBA5-8087C2E877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66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24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2CA1E-10C6-4ACB-BBA5-8087C2E877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90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84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altLang="en-US" dirty="0">
              <a:latin typeface="Arial" pitchFamily="34" charset="0"/>
            </a:endParaRPr>
          </a:p>
          <a:p>
            <a:endParaRPr lang="en-US" altLang="en-US" dirty="0">
              <a:latin typeface="Arial" pitchFamily="34" charset="0"/>
            </a:endParaRPr>
          </a:p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C19F24D-265B-452F-95D6-FDB9386B0376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49845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819ACA-27FE-426B-8180-73AB7E41A1CC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19916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2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33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57DA-C185-4991-AA06-17D542C963D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978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9532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57DA-C185-4991-AA06-17D542C963D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1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518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57DA-C185-4991-AA06-17D542C963D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68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2446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862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4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89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01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78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60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34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6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CEB76FB-79B7-4B05-86CD-21AA97B5322E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8971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78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84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10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4833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347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853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16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4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25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97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9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0864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82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345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20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0409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02F9A-83F1-BA48-9853-C84D2D533B80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6555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617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713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191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444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2CA1E-10C6-4ACB-BBA5-8087C2E877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719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34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342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7039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15D92-A26B-446F-84B5-59AB9738497A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476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GRAPHICS NOTE: This is a final slide to be used at your discretion or preference. No text should be on this page.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9504CA1D-A2D5-0C49-A7A3-6CF5FC648929}" type="slidenum">
              <a:rPr lang="en-US" altLang="en-US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28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2CA1E-10C6-4ACB-BBA5-8087C2E877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4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defRPr/>
            </a:pPr>
            <a:endParaRPr lang="en-US" altLang="en-US" dirty="0"/>
          </a:p>
          <a:p>
            <a:pPr defTabSz="931774">
              <a:defRPr/>
            </a:pPr>
            <a:endParaRPr lang="en-US" altLang="en-US" dirty="0"/>
          </a:p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A9606C-A07F-4B78-A560-9942DE8F818E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64927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774">
              <a:defRPr/>
            </a:pPr>
            <a:endParaRPr lang="en-US" altLang="en-US" dirty="0"/>
          </a:p>
          <a:p>
            <a:pPr defTabSz="931774">
              <a:defRPr/>
            </a:pPr>
            <a:endParaRPr lang="en-US" altLang="en-US" dirty="0"/>
          </a:p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71450" indent="-29671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86847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61585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36324" indent="-237369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11062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85801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60540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035279" indent="-2373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AA9606C-A07F-4B78-A560-9942DE8F818E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145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749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ED2C4A-9568-7C4C-B054-5CA56AED4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067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55E3C1-D857-714C-9371-6EC7924C2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1098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39E165-73CA-7340-9105-96391DEC2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1104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13A05-963C-D54C-81C4-6EA3993ED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81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59417" y="899242"/>
            <a:ext cx="3962400" cy="361147"/>
          </a:xfrm>
          <a:solidFill>
            <a:srgbClr val="00539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51179" y="1407929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355298" y="3399426"/>
            <a:ext cx="3962400" cy="361147"/>
          </a:xfrm>
          <a:solidFill>
            <a:srgbClr val="00539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3" name="Rectangle 11"/>
          <p:cNvSpPr>
            <a:spLocks noGrp="1"/>
          </p:cNvSpPr>
          <p:nvPr>
            <p:ph sz="quarter" idx="24"/>
          </p:nvPr>
        </p:nvSpPr>
        <p:spPr>
          <a:xfrm>
            <a:off x="347060" y="3908113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4433028" y="895123"/>
            <a:ext cx="3962400" cy="361147"/>
          </a:xfrm>
          <a:solidFill>
            <a:srgbClr val="00539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5" name="Rectangle 11"/>
          <p:cNvSpPr>
            <a:spLocks noGrp="1"/>
          </p:cNvSpPr>
          <p:nvPr>
            <p:ph sz="quarter" idx="26"/>
          </p:nvPr>
        </p:nvSpPr>
        <p:spPr>
          <a:xfrm>
            <a:off x="4424790" y="1403810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Rectangle 8"/>
          <p:cNvSpPr>
            <a:spLocks noGrp="1"/>
          </p:cNvSpPr>
          <p:nvPr>
            <p:ph type="body" sz="quarter" idx="27" hasCustomPrompt="1"/>
          </p:nvPr>
        </p:nvSpPr>
        <p:spPr>
          <a:xfrm>
            <a:off x="4428909" y="3395307"/>
            <a:ext cx="3962400" cy="361147"/>
          </a:xfrm>
          <a:solidFill>
            <a:srgbClr val="00539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sz="quarter" idx="28"/>
          </p:nvPr>
        </p:nvSpPr>
        <p:spPr>
          <a:xfrm>
            <a:off x="4420671" y="3903994"/>
            <a:ext cx="39624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0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895063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1247054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357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288325" y="850556"/>
            <a:ext cx="8077200" cy="368643"/>
          </a:xfrm>
          <a:solidFill>
            <a:srgbClr val="00539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1276864"/>
            <a:ext cx="8074152" cy="18370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346566"/>
          </a:xfrm>
          <a:solidFill>
            <a:srgbClr val="00539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9990" y="3753818"/>
            <a:ext cx="3965448" cy="22186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/>
          <a:lstStyle/>
          <a:p>
            <a:pPr algn="r"/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4" hasCustomPrompt="1"/>
          </p:nvPr>
        </p:nvSpPr>
        <p:spPr>
          <a:xfrm>
            <a:off x="4457741" y="3315153"/>
            <a:ext cx="3965448" cy="346566"/>
          </a:xfrm>
          <a:solidFill>
            <a:srgbClr val="00539B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4" name="Rectangle 11"/>
          <p:cNvSpPr>
            <a:spLocks noGrp="1"/>
          </p:cNvSpPr>
          <p:nvPr>
            <p:ph sz="quarter" idx="25"/>
          </p:nvPr>
        </p:nvSpPr>
        <p:spPr>
          <a:xfrm>
            <a:off x="4465979" y="3749699"/>
            <a:ext cx="3965448" cy="22186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4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800781"/>
            <a:ext cx="8321675" cy="559185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9F086E-CF6D-9740-BDAE-299B31C574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2711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FDA13-6CD8-FF4C-9D6E-C26F76A98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1759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949EE9-5F87-1349-8C67-D8D10A5089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0755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3172" y="684159"/>
            <a:ext cx="4078363" cy="57780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684159"/>
            <a:ext cx="4318469" cy="5765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AB5FBD-3224-044A-BCC5-49378D9F8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6365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79" y="291485"/>
            <a:ext cx="8213450" cy="236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476" y="638239"/>
            <a:ext cx="4160653" cy="5744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931" y="657864"/>
            <a:ext cx="4232552" cy="571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BD8FB-D4E9-244A-9015-920CDF523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936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64563" y="6492875"/>
            <a:ext cx="477837" cy="365125"/>
          </a:xfrm>
        </p:spPr>
        <p:txBody>
          <a:bodyPr/>
          <a:lstStyle>
            <a:lvl1pPr>
              <a:defRPr/>
            </a:lvl1pPr>
          </a:lstStyle>
          <a:p>
            <a:fld id="{2DFAC6A3-7DBC-C34D-B16E-F822F94E16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0411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922498-B0E5-334B-856C-342AFFB1A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4061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031185-C6A8-7844-9994-D2AAC700B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348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3760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384324"/>
            <a:ext cx="9144000" cy="473675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1086" y="857931"/>
            <a:ext cx="8321675" cy="533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563" y="6450013"/>
            <a:ext cx="4778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CBBB1F7F-560A-904E-A98B-65876DAFAF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 bwMode="auto">
          <a:xfrm>
            <a:off x="0" y="6418450"/>
            <a:ext cx="28035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bg1"/>
                </a:solidFill>
              </a:rPr>
              <a:t>Bringing </a:t>
            </a:r>
            <a:r>
              <a:rPr lang="en-US" altLang="en-US" sz="1200" b="1" dirty="0">
                <a:solidFill>
                  <a:schemeClr val="bg1"/>
                </a:solidFill>
              </a:rPr>
              <a:t>New Life </a:t>
            </a:r>
            <a:r>
              <a:rPr lang="en-US" altLang="en-US" sz="1200" dirty="0">
                <a:solidFill>
                  <a:schemeClr val="bg1"/>
                </a:solidFill>
              </a:rPr>
              <a:t>to Senior Living</a:t>
            </a:r>
            <a:r>
              <a:rPr lang="en-US" altLang="en-US" sz="1200" baseline="300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414246" y="6360458"/>
            <a:ext cx="2061883" cy="49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894" y="6433752"/>
            <a:ext cx="1636336" cy="36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16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8" r:id="rId14"/>
    <p:sldLayoutId id="2147483919" r:id="rId15"/>
    <p:sldLayoutId id="2147483920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i="0" kern="1200">
          <a:solidFill>
            <a:srgbClr val="00539B"/>
          </a:solidFill>
          <a:latin typeface="Arial Bold"/>
          <a:ea typeface="Georgia" charset="0"/>
          <a:cs typeface="Arial Bold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00539B"/>
          </a:solidFill>
          <a:latin typeface="Georgia" panose="02040502050405020303" pitchFamily="18" charset="0"/>
          <a:ea typeface="Georgia" panose="02040502050405020303" pitchFamily="18" charset="0"/>
          <a:cs typeface="Georgia" panose="02040502050405020303" pitchFamily="18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1.jpeg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18" Type="http://schemas.openxmlformats.org/officeDocument/2006/relationships/diagramData" Target="../diagrams/data19.xml"/><Relationship Id="rId26" Type="http://schemas.openxmlformats.org/officeDocument/2006/relationships/diagramColors" Target="../diagrams/colors20.xml"/><Relationship Id="rId3" Type="http://schemas.openxmlformats.org/officeDocument/2006/relationships/diagramData" Target="../diagrams/data16.xml"/><Relationship Id="rId21" Type="http://schemas.openxmlformats.org/officeDocument/2006/relationships/diagramColors" Target="../diagrams/colors19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5" Type="http://schemas.openxmlformats.org/officeDocument/2006/relationships/diagramQuickStyle" Target="../diagrams/quickStyle20.xml"/><Relationship Id="rId2" Type="http://schemas.openxmlformats.org/officeDocument/2006/relationships/notesSlide" Target="../notesSlides/notesSlide42.xml"/><Relationship Id="rId16" Type="http://schemas.openxmlformats.org/officeDocument/2006/relationships/diagramColors" Target="../diagrams/colors18.xml"/><Relationship Id="rId20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24" Type="http://schemas.openxmlformats.org/officeDocument/2006/relationships/diagramLayout" Target="../diagrams/layout20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23" Type="http://schemas.openxmlformats.org/officeDocument/2006/relationships/diagramData" Target="../diagrams/data20.xml"/><Relationship Id="rId28" Type="http://schemas.openxmlformats.org/officeDocument/2006/relationships/image" Target="../media/image7.png"/><Relationship Id="rId10" Type="http://schemas.openxmlformats.org/officeDocument/2006/relationships/diagramQuickStyle" Target="../diagrams/quickStyle17.xml"/><Relationship Id="rId19" Type="http://schemas.openxmlformats.org/officeDocument/2006/relationships/diagramLayout" Target="../diagrams/layout19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Relationship Id="rId22" Type="http://schemas.microsoft.com/office/2007/relationships/diagramDrawing" Target="../diagrams/drawing19.xml"/><Relationship Id="rId27" Type="http://schemas.microsoft.com/office/2007/relationships/diagramDrawing" Target="../diagrams/drawing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7.png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7.pn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22.xml"/><Relationship Id="rId10" Type="http://schemas.openxmlformats.org/officeDocument/2006/relationships/image" Target="../media/image67.jpeg"/><Relationship Id="rId4" Type="http://schemas.openxmlformats.org/officeDocument/2006/relationships/diagramLayout" Target="../diagrams/layout22.xml"/><Relationship Id="rId9" Type="http://schemas.openxmlformats.org/officeDocument/2006/relationships/image" Target="../media/image66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2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diagramColors" Target="../diagrams/colors2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QuickStyle" Target="../diagrams/quickStyle24.xml"/><Relationship Id="rId5" Type="http://schemas.openxmlformats.org/officeDocument/2006/relationships/diagramQuickStyle" Target="../diagrams/quickStyle23.xml"/><Relationship Id="rId10" Type="http://schemas.openxmlformats.org/officeDocument/2006/relationships/diagramLayout" Target="../diagrams/layout24.xml"/><Relationship Id="rId4" Type="http://schemas.openxmlformats.org/officeDocument/2006/relationships/diagramLayout" Target="../diagrams/layout23.xml"/><Relationship Id="rId9" Type="http://schemas.openxmlformats.org/officeDocument/2006/relationships/diagramData" Target="../diagrams/data2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68.jpeg"/><Relationship Id="rId7" Type="http://schemas.openxmlformats.org/officeDocument/2006/relationships/diagramQuickStyle" Target="../diagrams/quickStyle2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7.png"/><Relationship Id="rId9" Type="http://schemas.microsoft.com/office/2007/relationships/diagramDrawing" Target="../diagrams/drawing2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.png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1" r="-2" b="-146"/>
          <a:stretch>
            <a:fillRect/>
          </a:stretch>
        </p:blipFill>
        <p:spPr bwMode="auto">
          <a:xfrm>
            <a:off x="248865" y="1033464"/>
            <a:ext cx="3157386" cy="42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Footer Placeholder 4"/>
          <p:cNvSpPr txBox="1">
            <a:spLocks/>
          </p:cNvSpPr>
          <p:nvPr/>
        </p:nvSpPr>
        <p:spPr bwMode="auto">
          <a:xfrm>
            <a:off x="496888" y="5233988"/>
            <a:ext cx="1828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579" tIns="28289" rIns="56579" bIns="28289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rgbClr val="7F7F7F"/>
                </a:solidFill>
                <a:latin typeface="Calibri" charset="0"/>
              </a:defRPr>
            </a:lvl1pPr>
            <a:lvl2pPr marL="51435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7F7F7F"/>
                </a:solidFill>
                <a:latin typeface="Calibri" charset="0"/>
              </a:defRPr>
            </a:lvl2pPr>
            <a:lvl3pPr marL="85725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rgbClr val="7F7F7F"/>
                </a:solidFill>
                <a:latin typeface="Calibri" charset="0"/>
              </a:defRPr>
            </a:lvl3pPr>
            <a:lvl4pPr marL="120015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7F7F7F"/>
                </a:solidFill>
                <a:latin typeface="Calibri" charset="0"/>
              </a:defRPr>
            </a:lvl4pPr>
            <a:lvl5pPr marL="154305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>
                <a:solidFill>
                  <a:srgbClr val="7F7F7F"/>
                </a:solidFill>
                <a:latin typeface="Calibri" charset="0"/>
              </a:defRPr>
            </a:lvl5pPr>
            <a:lvl6pPr marL="200025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7F7F7F"/>
                </a:solidFill>
                <a:latin typeface="Calibri" charset="0"/>
              </a:defRPr>
            </a:lvl6pPr>
            <a:lvl7pPr marL="245745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7F7F7F"/>
                </a:solidFill>
                <a:latin typeface="Calibri" charset="0"/>
              </a:defRPr>
            </a:lvl7pPr>
            <a:lvl8pPr marL="291465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7F7F7F"/>
                </a:solidFill>
                <a:latin typeface="Calibri" charset="0"/>
              </a:defRPr>
            </a:lvl8pPr>
            <a:lvl9pPr marL="337185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7F7F7F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">
                <a:solidFill>
                  <a:schemeClr val="bg1"/>
                </a:solidFill>
              </a:rPr>
              <a:t>Bringing </a:t>
            </a:r>
            <a:r>
              <a:rPr lang="en-US" altLang="en-US" sz="600" b="1">
                <a:solidFill>
                  <a:schemeClr val="bg1"/>
                </a:solidFill>
              </a:rPr>
              <a:t>New Life </a:t>
            </a:r>
            <a:r>
              <a:rPr lang="en-US" altLang="en-US" sz="600">
                <a:solidFill>
                  <a:schemeClr val="bg1"/>
                </a:solidFill>
              </a:rPr>
              <a:t>to Senior Living</a:t>
            </a:r>
            <a:r>
              <a:rPr lang="en-US" altLang="en-US" sz="600" baseline="3000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4336" y="3010773"/>
            <a:ext cx="533091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n-lt"/>
              </a:rPr>
              <a:t>Older Adult Nutrition: </a:t>
            </a:r>
          </a:p>
          <a:p>
            <a:pPr algn="ctr">
              <a:defRPr/>
            </a:pPr>
            <a:r>
              <a:rPr lang="en-US" sz="3200" b="1" dirty="0">
                <a:latin typeface="+mn-lt"/>
              </a:rPr>
              <a:t>Practical Strategies</a:t>
            </a:r>
          </a:p>
          <a:p>
            <a:pPr algn="ctr">
              <a:defRPr/>
            </a:pPr>
            <a:endParaRPr lang="en-US" sz="1000" dirty="0" smtClean="0"/>
          </a:p>
          <a:p>
            <a:pPr algn="ctr">
              <a:defRPr/>
            </a:pPr>
            <a:r>
              <a:rPr lang="en-US" sz="2400" dirty="0"/>
              <a:t>Sara Casey Fagan, RD, CSG, LDN</a:t>
            </a:r>
          </a:p>
          <a:p>
            <a:pPr algn="ctr">
              <a:defRPr/>
            </a:pPr>
            <a:r>
              <a:rPr lang="en-US" sz="2000" i="1" dirty="0" smtClean="0"/>
              <a:t>Director of Nutrition</a:t>
            </a:r>
          </a:p>
          <a:p>
            <a:pPr algn="ctr">
              <a:defRPr/>
            </a:pPr>
            <a:r>
              <a:rPr lang="en-US" sz="2000" dirty="0" smtClean="0"/>
              <a:t> </a:t>
            </a:r>
            <a:endParaRPr lang="en-US" sz="2000" i="1" dirty="0"/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281" y="1049642"/>
            <a:ext cx="37449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99"/>
          <a:stretch/>
        </p:blipFill>
        <p:spPr>
          <a:xfrm>
            <a:off x="5132173" y="5349875"/>
            <a:ext cx="4011827" cy="8461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A05-963C-D54C-81C4-6EA3993EDCB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145" y="537935"/>
            <a:ext cx="8321675" cy="5591855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MEANING: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Reductions in muscle mass, bone density, immune function and nutrient absorption and metabolism may make it difficult for older adults to meet nutrition requirements, especially when energy needs are reduced.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6CD94-ECDD-43A9-B277-7257644B1CD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</a:rPr>
              <a:t>Body Composition and Aging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0553359"/>
              </p:ext>
            </p:extLst>
          </p:nvPr>
        </p:nvGraphicFramePr>
        <p:xfrm>
          <a:off x="975203" y="2556748"/>
          <a:ext cx="4903084" cy="1934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866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Lean Body Mass (LBM)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334811"/>
              </p:ext>
            </p:extLst>
          </p:nvPr>
        </p:nvGraphicFramePr>
        <p:xfrm>
          <a:off x="457200" y="76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7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3F16F28-40AA-4857-873E-9126EF0CAC57}" type="slidenum">
              <a:rPr lang="en-US" altLang="en-US" sz="1200" smtClean="0">
                <a:latin typeface="Calibri" pitchFamily="34" charset="0"/>
                <a:cs typeface="Arial" pitchFamily="34" charset="0"/>
              </a:rPr>
              <a:pPr/>
              <a:t>11</a:t>
            </a:fld>
            <a:endParaRPr lang="en-US" alt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81" y="3630593"/>
            <a:ext cx="8381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Can a person be overweight but </a:t>
            </a:r>
          </a:p>
          <a:p>
            <a:pPr algn="ctr"/>
            <a:r>
              <a:rPr lang="en-US" sz="2800" b="1" dirty="0">
                <a:latin typeface="+mn-lt"/>
              </a:rPr>
              <a:t>depleted of lean body mass?</a:t>
            </a:r>
          </a:p>
        </p:txBody>
      </p:sp>
    </p:spTree>
    <p:extLst>
      <p:ext uri="{BB962C8B-B14F-4D97-AF65-F5344CB8AC3E}">
        <p14:creationId xmlns:p14="http://schemas.microsoft.com/office/powerpoint/2010/main" val="3832477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76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77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3F16F28-40AA-4857-873E-9126EF0CAC57}" type="slidenum">
              <a:rPr lang="en-US" altLang="en-US" sz="1200" smtClean="0">
                <a:latin typeface="Calibri" pitchFamily="34" charset="0"/>
                <a:cs typeface="Arial" pitchFamily="34" charset="0"/>
              </a:rPr>
              <a:pPr/>
              <a:t>12</a:t>
            </a:fld>
            <a:endParaRPr lang="en-US" alt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Lean Body Mass (LBM)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81" y="3630593"/>
            <a:ext cx="8381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Can a person be overweight but </a:t>
            </a:r>
          </a:p>
          <a:p>
            <a:pPr algn="ctr"/>
            <a:r>
              <a:rPr lang="en-US" sz="2800" b="1" dirty="0">
                <a:latin typeface="+mn-lt"/>
              </a:rPr>
              <a:t>depleted of lean body mass?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0580" y="4732912"/>
            <a:ext cx="968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00957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882351"/>
              </p:ext>
            </p:extLst>
          </p:nvPr>
        </p:nvGraphicFramePr>
        <p:xfrm>
          <a:off x="0" y="881449"/>
          <a:ext cx="9249569" cy="546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857B313-B9F9-488A-B534-EFB3FF3E86B0}" type="slidenum">
              <a:rPr lang="en-US" smtClean="0">
                <a:solidFill>
                  <a:prstClr val="white">
                    <a:lumMod val="95000"/>
                  </a:prstClr>
                </a:solidFill>
                <a:latin typeface="Segoe U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dirty="0">
              <a:solidFill>
                <a:prstClr val="white">
                  <a:lumMod val="95000"/>
                </a:prstClr>
              </a:solidFill>
              <a:latin typeface="Segoe UI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Georgia" panose="02040502050405020303" pitchFamily="18" charset="0"/>
              </a:rPr>
              <a:t>Cycle of Nutrition Problems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616" y="2466474"/>
            <a:ext cx="2912336" cy="18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88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6386" name="Title 5"/>
          <p:cNvSpPr>
            <a:spLocks noGrp="1"/>
          </p:cNvSpPr>
          <p:nvPr>
            <p:ph type="title"/>
          </p:nvPr>
        </p:nvSpPr>
        <p:spPr bwMode="auto">
          <a:xfrm>
            <a:off x="457200" y="280194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Nutritional Priorities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28625" y="1828800"/>
          <a:ext cx="8170863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411CF05-F1F3-4DD7-804E-D87391949885}" type="slidenum">
              <a:rPr lang="en-US" smtClean="0">
                <a:latin typeface="Segoe U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dirty="0">
              <a:latin typeface="Segoe U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2108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1970843"/>
            <a:ext cx="6858000" cy="1539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Nutritional Strategies for Calories and Protein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50013"/>
            <a:ext cx="477837" cy="365125"/>
          </a:xfrm>
        </p:spPr>
        <p:txBody>
          <a:bodyPr/>
          <a:lstStyle/>
          <a:p>
            <a:fld id="{8C9F086E-CF6D-9740-BDAE-299B31C574B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058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3277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3F16F28-40AA-4857-873E-9126EF0CAC57}" type="slidenum">
              <a:rPr lang="en-US" altLang="en-US" sz="1200" smtClean="0">
                <a:latin typeface="Calibri" pitchFamily="34" charset="0"/>
                <a:cs typeface="Arial" pitchFamily="34" charset="0"/>
              </a:rPr>
              <a:pPr/>
              <a:t>16</a:t>
            </a:fld>
            <a:endParaRPr lang="en-US" altLang="en-US" sz="120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Calorie Recommendations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110086"/>
              </p:ext>
            </p:extLst>
          </p:nvPr>
        </p:nvGraphicFramePr>
        <p:xfrm>
          <a:off x="1447800" y="1247974"/>
          <a:ext cx="6172200" cy="37442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3500 Calories</a:t>
                      </a:r>
                      <a:r>
                        <a:rPr lang="en-US" sz="2800" b="1" baseline="0" dirty="0" smtClean="0"/>
                        <a:t> = 1 Pound!</a:t>
                      </a:r>
                      <a:endParaRPr lang="en-US" sz="2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Age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Calories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2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50-70</a:t>
                      </a:r>
                      <a:r>
                        <a:rPr lang="en-US" sz="2400" b="1" baseline="0" dirty="0" smtClean="0"/>
                        <a:t> yr.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1800-2000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24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&lt;70 yr.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1800-2000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60286" y="5294111"/>
            <a:ext cx="6059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Total and resting energy requirements decrease progressively with age - attributed </a:t>
            </a:r>
            <a:r>
              <a:rPr lang="en-US" dirty="0" smtClean="0"/>
              <a:t>largely </a:t>
            </a:r>
            <a:r>
              <a:rPr lang="en-US" dirty="0"/>
              <a:t>to </a:t>
            </a:r>
            <a:r>
              <a:rPr lang="en-US" dirty="0" smtClean="0"/>
              <a:t>the decline </a:t>
            </a:r>
            <a:r>
              <a:rPr lang="en-US" dirty="0"/>
              <a:t>in physical </a:t>
            </a:r>
            <a:r>
              <a:rPr lang="en-US" dirty="0" smtClean="0"/>
              <a:t>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5979772" y="2322285"/>
            <a:ext cx="2932000" cy="1770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 algn="ctr">
              <a:buNone/>
            </a:pPr>
            <a:r>
              <a:rPr lang="en-US" altLang="en-US" sz="2800" b="1" dirty="0">
                <a:solidFill>
                  <a:schemeClr val="tx1"/>
                </a:solidFill>
              </a:rPr>
              <a:t>What about older adults?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Protein </a:t>
            </a:r>
            <a:r>
              <a:rPr lang="en-US" altLang="en-US" sz="2800" b="1" dirty="0" smtClean="0">
                <a:latin typeface="Georgia" panose="02040502050405020303" pitchFamily="18" charset="0"/>
              </a:rPr>
              <a:t>Recommendations 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A459D79-9709-4EF3-AB70-41E5E44B7099}" type="slidenum">
              <a:rPr lang="en-US" altLang="en-US" sz="12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pPr/>
              <a:t>17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37482" y="1635355"/>
          <a:ext cx="5239204" cy="37653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9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0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Recommendation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 protein/kg</a:t>
                      </a:r>
                      <a:r>
                        <a:rPr lang="en-US" sz="2400" baseline="0" dirty="0" smtClean="0"/>
                        <a:t> body weight/day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AMDR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10-35% of total energy intake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047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470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36866" name="Content Placeholder 2"/>
          <p:cNvSpPr>
            <a:spLocks noGrp="1"/>
          </p:cNvSpPr>
          <p:nvPr>
            <p:ph idx="1"/>
          </p:nvPr>
        </p:nvSpPr>
        <p:spPr bwMode="auto">
          <a:xfrm>
            <a:off x="5979772" y="2322285"/>
            <a:ext cx="2932000" cy="17707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 algn="ctr">
              <a:buNone/>
            </a:pPr>
            <a:r>
              <a:rPr lang="en-US" altLang="en-US" sz="2800" b="1" dirty="0"/>
              <a:t>What about older adults?</a:t>
            </a: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Protein </a:t>
            </a:r>
            <a:r>
              <a:rPr lang="en-US" altLang="en-US" sz="2800" b="1" dirty="0" smtClean="0">
                <a:latin typeface="Georgia" panose="02040502050405020303" pitchFamily="18" charset="0"/>
              </a:rPr>
              <a:t>Recommendations 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A459D79-9709-4EF3-AB70-41E5E44B7099}" type="slidenum">
              <a:rPr lang="en-US" altLang="en-US" sz="120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pPr/>
              <a:t>18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537482" y="1635355"/>
          <a:ext cx="5239204" cy="37653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9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708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Recommendation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 protein/kg</a:t>
                      </a:r>
                      <a:r>
                        <a:rPr lang="en-US" sz="2400" baseline="0" dirty="0" smtClean="0"/>
                        <a:t> body weight/day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0.66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AMDR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10-35% of total energy intake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04754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89734" y="4093028"/>
            <a:ext cx="3354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1.0-2.0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g/kg </a:t>
            </a:r>
            <a:r>
              <a:rPr lang="en-US" sz="2800" b="1" dirty="0">
                <a:solidFill>
                  <a:srgbClr val="FF0000"/>
                </a:solidFill>
              </a:rPr>
              <a:t>BW/day</a:t>
            </a:r>
          </a:p>
        </p:txBody>
      </p:sp>
    </p:spTree>
    <p:extLst>
      <p:ext uri="{BB962C8B-B14F-4D97-AF65-F5344CB8AC3E}">
        <p14:creationId xmlns:p14="http://schemas.microsoft.com/office/powerpoint/2010/main" val="601445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</a:rPr>
              <a:t>Diet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6CD94-ECDD-43A9-B277-7257644B1CD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581" y="3168181"/>
            <a:ext cx="3962400" cy="2642921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/>
        </p:nvGraphicFramePr>
        <p:xfrm>
          <a:off x="686911" y="1211293"/>
          <a:ext cx="7877651" cy="131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45087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A05-963C-D54C-81C4-6EA3993EDCBC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05" r="-130"/>
          <a:stretch/>
        </p:blipFill>
        <p:spPr>
          <a:xfrm>
            <a:off x="0" y="90616"/>
            <a:ext cx="3731741" cy="790833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39750" y="374650"/>
            <a:ext cx="8280904" cy="59741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539B"/>
                </a:solidFill>
                <a:latin typeface="Georgia" charset="0"/>
                <a:ea typeface="Georgia" charset="0"/>
                <a:cs typeface="Georgia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r>
              <a:rPr lang="en-US" altLang="en-US" sz="4000" b="1" dirty="0">
                <a:latin typeface="Georgia" panose="02040502050405020303" pitchFamily="18" charset="0"/>
                <a:cs typeface="Arial Bold"/>
              </a:rPr>
              <a:t>Learning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652" y="1380030"/>
            <a:ext cx="868300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2743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Define </a:t>
            </a:r>
            <a:r>
              <a:rPr lang="en-US" sz="2800" dirty="0"/>
              <a:t>ethics and identify ethical </a:t>
            </a:r>
            <a:r>
              <a:rPr lang="en-US" sz="2800" dirty="0" smtClean="0"/>
              <a:t>principles.</a:t>
            </a:r>
          </a:p>
          <a:p>
            <a:pPr marL="640080" indent="-2743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Explain </a:t>
            </a:r>
            <a:r>
              <a:rPr lang="en-US" sz="2800" dirty="0"/>
              <a:t>ethical dilemmas in dementia </a:t>
            </a:r>
            <a:r>
              <a:rPr lang="en-US" sz="2800" dirty="0" smtClean="0"/>
              <a:t>care.</a:t>
            </a:r>
          </a:p>
          <a:p>
            <a:pPr marL="640080" indent="-2743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Identify </a:t>
            </a:r>
            <a:r>
              <a:rPr lang="en-US" sz="2800" dirty="0"/>
              <a:t>tools for making ethical </a:t>
            </a:r>
            <a:r>
              <a:rPr lang="en-US" sz="2800" dirty="0" smtClean="0"/>
              <a:t>decisions.</a:t>
            </a:r>
          </a:p>
          <a:p>
            <a:pPr marL="640080" indent="-2743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smtClean="0"/>
              <a:t>Understand ethical </a:t>
            </a:r>
            <a:r>
              <a:rPr lang="en-US" sz="2800" dirty="0"/>
              <a:t>principles through case </a:t>
            </a:r>
            <a:r>
              <a:rPr lang="en-US" sz="2800" dirty="0" smtClean="0"/>
              <a:t>examples.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5730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20940" y="6096000"/>
            <a:ext cx="86106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48600" y="5791200"/>
            <a:ext cx="86106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346" y="1633244"/>
            <a:ext cx="2362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6" descr="Image result for plate of f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33375" y="420460"/>
            <a:ext cx="78867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r>
              <a:rPr lang="en-US" altLang="en-US" sz="2800" b="1" dirty="0" smtClean="0">
                <a:latin typeface="Georgia" panose="02040502050405020303" pitchFamily="18" charset="0"/>
              </a:rPr>
              <a:t>Supplements vs Food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006" y="1816279"/>
            <a:ext cx="5112879" cy="387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0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322" y="5040102"/>
            <a:ext cx="8229600" cy="854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Always Individualized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357184"/>
              </p:ext>
            </p:extLst>
          </p:nvPr>
        </p:nvGraphicFramePr>
        <p:xfrm>
          <a:off x="1447800" y="1569332"/>
          <a:ext cx="6172200" cy="3510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5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Acceptable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Generally Not Acceptable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8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Underweight/ significant weight loss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Inconsistent with preferences/goals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8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Eating &lt; 50% of meals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Willing</a:t>
                      </a:r>
                      <a:r>
                        <a:rPr lang="en-US" sz="2400" baseline="0" dirty="0" smtClean="0"/>
                        <a:t> to accept double portions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Medical conditions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</a:t>
                      </a:r>
                      <a:r>
                        <a:rPr lang="en-US" sz="2400" baseline="0" dirty="0" smtClean="0"/>
                        <a:t> a meal replacement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33375" y="420460"/>
            <a:ext cx="78867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r>
              <a:rPr lang="en-US" altLang="en-US" sz="2800" b="1" dirty="0" smtClean="0">
                <a:latin typeface="Georgia" panose="02040502050405020303" pitchFamily="18" charset="0"/>
              </a:rPr>
              <a:t>Supplements vs Food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37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Georgia" panose="02040502050405020303" pitchFamily="18" charset="0"/>
              </a:rPr>
              <a:t>Food First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68" y="985254"/>
            <a:ext cx="7630528" cy="50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65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7557" y="3644417"/>
            <a:ext cx="195072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IQEA8PEBAQDxAPDw8NDw8QDw8PDw8PFREWFhUVFRUYHSggGBolGxUVITEhJSkrLi4uFx8zODMtNygtLisBCgoKDg0OFxAQGisfHR4tLS0tLSstLS0rLS0tLS0tLS0tLS0tLS0tLS0tLS0tLS0tLS0tLS0tLS0tLS0tLS0tLf/AABEIALcBEwMBIgACEQEDEQH/xAAbAAACAwEBAQAAAAAAAAAAAAAAAQIDBAUGB//EADIQAAIBAgQEBAYBBAMAAAAAAAABAgMRBBIhMQVBUXFhgZGxExQiMkKh0QZScsEj8PH/xAAaAQADAQEBAQAAAAAAAAAAAAAAAQIDBAUG/8QAJREBAQACAgICAgEFAAAAAAAAAAECEQMSITEEQSJREwUyQlJx/9oADAMBAAIRAxEAPwD7UAAAACuMAQAIATiVyRcQkgCu4XHYQGLBlBMdwIvhkHAuTFYAyziJI1um+hD5Z9PYRqfiIPios+W7eoLBvqv2GwjnG5EK1Bw7dUQTDZLc4Zyu4xmszoMyK2gQEskxJkUxpgaYIjmJJgRjRG4wBjBDAGAAARdwJAAXMQxAAyJJkACVwuIEAMixsiABGZIz4jFQh90l23YsspJunJtaiM6ij9zS9zjYrjPKH0+O7OTWxkpbts5c/kz1i1x4r9vQYjiyWkNX1MS4lPPFZm7HLhPKrv7n+kKnLW/ic2WeeXm1rMZHqo4pk1ijBhp5ojnNf3bD7Za3stR1HWIvEGJVNEKM9y/5LU9Y3QrZtGTlSRioy1OgdHBlbLKz5JqszhYjc1SgUSpG7NAaIuLANg5ISmSQnAYSuOJDJ4iysAtsOxCMiYADuIYBJBciiSAC4AABexEhDBEWiQmgCJIjIyYricIc7voicspj7OS301syYriFOnu7vojh4vi85c7Lojm1aze5y5/J/wBWuPF+3UxnGZSul9K8NzlVK7ZUwObK2+cq2kk9HclTXN8iKQTVkI007u5N2VnzbKYX5CqrQVv4+Bry62GrprKnvvY6EaSS0Vvc4nCI/UehUU009NLC4se3mlldeEPgqysxZWn7E9LXWlv2iLrF24xM2lB6nSpy0RyVM6OHleJt8bP8tI5Z4aMxFjSHY7mCpxK5UzQ0RaEGZxaHGp6l7iVumBmLMQyCjd7J+gbJY2LMFmt9AsMJJjIpEkAA7iAAkAgANFwIthcYMxYziMaem76GxM8rxZtVpp7Xuuxhz55Y4/ivjxlvlLGcUnPnZdEc6c7jb8iDZw279umTXpFogyRFiMhZhNkWxWjSxSHGWqvsVpoamntqTcj01qPQjOJUq7WmVvx0JqpJ/j+0V3mk6aOGu0ztymcjCU7avRmmVa3P9k9pjiNbrXGprbyKXTl0foZ/mkua9zRQrym7J/tI5rz8e9W+V9KSUujOrw5PJr1J0uHvm/K5rjh7c/Q9L43Dljl2y8OfkzlmoqvYmplipruNWWyR29mOkF2HkZLMJsOw0Sh4hlXcYhdj0dl0XoO4ITEBVhmjbny7mNytozbFlNelrfqVKSlTRK4nAMtiiMAEmASAQDC6RG5MrkATicD+oofXGXWNvRndTOV/UEL04y6S9zHnm8Kvjv5PPtEWTITa3bscDpQaFJEpG5cEqtr7dUndu1vC24SW+itkcqRTO56OP9Oy/Kol4Ri3+3YU+CU47uUvNJfonPjyVM8Xl3UsW0a66pHYxGEpx+2C8237nKxOHT5I5su89NJqr1ioLx7D+e6I5mVxLYSOTO89+9f8aSYtjxcn/wC/wJVJPw8iuJbEwvDcv7rarcnpOCb3uzfgtGjJBG3Do04vjYS70WWb0+Dr3ijRc5WCmzoxkfRcOW8Y8/Oaq24hXA2ZmAAvQAACwxggFKolu0imeMgvyRNyk909VeNq6MFTikF4meXGOiIvPhPs+mVdPKGQVKd4pvdq5O50S7jNFwIShYtCwwy6gacoAEUxSQ2RuMFYxcVjmpTVtlf0NkpFGIleMl1TROU3LDl1XlUyN7k6mGqJtZW7dNn5ldSnJb5Y+d2eZ1z/AE6txOko5oqWzkk7anr8Okoq22/c+eYnHZNvqdz3XCa2aC8DXht3qo5J4X1ZLXcyVWvHuaqlO/fl0KKkH5ryXkXnLU4ubiKd9V7HNr0vA7VWBjq0zjzxb41xKtAodLXp4cjrzpFTw5hcWsrDCBppUy6FA00aPgKYQXJCjRN9Gn4dN9hU6S52NUKsUbYYM8sl+GpW6m+nE5fz6WyK6nEm1po+R14Z44xjZa7lhSqRXM87LHTf5MplXb5lX5H6hfxvQy4hBczPU4tHkrnBk7iM7z51U4461Ti8uSsZp8Qm+ZjuK5nc8r7qpjF0q0nu2QciIE6MydJaruRSLsKryXdBYHpIRsl2QNEgPXcZIYAAMAAYU3ISYSZVKQBGpU8TDicRYtrvQ42Ok9Scro5Ns2O4rlurnHr42U9nZMWLoXbZny2OPkztdGOMhqB7bgNVp5Hvp6njEekwVRxkns7amOHiqy8x6uUPArdJ/wDWZocQvFaalNTGSZtlyYspjWqpSXNmapGPgZp1W+ZBsyt39NJ4WTtyKml0EJkdIfY9AzELA0PqWzzCzCsAaAbEBFhozExAIGguKwWEZ3BCsBNp6TTGiskg7jSxGjAr6490Z4K50uH4OSkpNWS11Lw3nlNJy8R2AAD1XIYAAAAADDPJFNQuuVTQBixBysVE7FZHMxMTPNeLh4iBzqsbHZxNM5teBy5RtKxuZ6SjK7i+qT9TzNXQ72BqXpU5dEk/LQxvhVdmD0AjB6ImHupKwNgJsuQFcTYCbAHcVxEWIGDYhNhszuK5B1EuZXLERXMi5SezkXBcyTxq5Jv9e5TLFzf2xS7u5lebH6VMK6DZCVRI5kpVHvO3ZJEflb7ty7tsxvNl9Rcwn23Sx8F+S8tSiXEVyTflYhHDRWyLY0EY5Xly+5FyYxH5yT2VicKk2Wwol0KJn/Fn/llT7T6hUpS6nqeHN5NWcCl9MkpRdns1qj0mEX0+f+j0v6fxyZWyub5F8LgAD13IYCGMAAsABlIVGWsrmgDFWbMNdHRqwMVamRTjk4lHOrxOvXp33MNamYZRtHHrROhwep/x2/tk/wCTPXpleFxKp3Una7ujDknhceshsidjl4bi1NwX1K60a38y9cQhydzOWSjTYxMwy4h0RXLFyfOxXeFp0GyuU0uZgc295CihXKnptdddyDqma48xNyp6X5m+foOy7+ZQpElMNhf5Ii4J8kV5xqYeB5SdGPQi6CJKQ8xNxx/R7qp0CLpeBoTJIm8Up9qzRiSUWt0zQ0SiyLxWH3KkaI0yMXHmjTSS5PyHMfqi5NOGimjpYaNoo5uD3f6OtHkeh8XHU25uWiw0gA62QGgQxgWAAAMlhSJSK2gCqaM1WJrmZ6qFRHNr0zBWgdStEwVoGOUaSuZWgc7EUzrV4HPrrcysaRzZ0E+Qsso/bOS8/wCTQQZnYoo4yrH+2S9GXU+LP8oPyaZVlF5E2Q26nxWm95W76GuniIy2kn2ZxJU0+RX8sltddm0T0G3pFIdzztOVSO1R9nqXxx9WO6jLtow6UbdxSJKRyaXFV+UZR/fsaafEKb0zLs9GLrYNt9wTKI1V1JqYguUiSkUJkkxBcpE0yhMkmMNCJxMykWKoOZT7Gl6RKxQpk4yuGWWOvRadXhseb8DrZTl4VWiuraOpTlodnx5+LHk9pJErCuGY6WZjFcVwBjIjAM7IMmyDGFUymojRIqkhBiqxMVWB06kTHXSZnlFSuVXhuc2tA7NaPIwVqZlY0jj1I67EGbK1IocTKxamwrFsoiSFo0EBJIiw0CJAGUAjYUqSe6TJ2HYZKfg2+1uPZtDjVrR2nf8AyV/YsS6ktBWbCUeJVI/dBPxi/wDRop8Yj+SlHur+xkyjyeYukPbq0sdTltJPzNMai6nnpUE90vQFSa+2Uo9myf4xt6WMiaZ5yOIqx2kpf5L+DRT4nNfdC/8Ai7+4rhT27qLsPq0canxWPO8e6Onw7FQk9JJ21tzMrj5N347pdEbqbMGH6vd6m6menxzUcuV8rUSsJIZqk0gsCGAAxXGAZyEgAYVMrkgAQUyRmqwACaqMlWBhrRACLFxjrQMrgMDKxcVuBDIAE6UFSF8MAFoD4YfD/QAPQLISUAANEaph8MADQKK38NB5QAAkqY/hABWiS+ANYcYBoLaeCTOrwnh8YyzWTa5gBeOMTlXpIIvjoAG0ZLoyJoAGRiYAAI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data:image/jpeg;base64,/9j/4AAQSkZJRgABAQAAAQABAAD/2wCEAAkGBxIQEA8PEBAQDxAPDw8NDw8QDw8PDw8PFREWFhUVFRUYHSggGBolGxUVITEhJSkrLi4uFx8zODMtNygtLisBCgoKDg0OFxAQGisfHR4tLS0tLSstLS0rLS0tLS0tLS0tLS0tLS0tLS0tLS0tLS0tLS0tLS0tLS0tLS0tLS0tLf/AABEIALcBEwMBIgACEQEDEQH/xAAbAAACAwEBAQAAAAAAAAAAAAAAAQIDBAUGB//EADIQAAIBAgQEBAYBBAMAAAAAAAABAgMRBBIhMQVBUXFhgZGxExQiMkKh0QZScsEj8PH/xAAaAQADAQEBAQAAAAAAAAAAAAAAAQIDBAUG/8QAJREBAQACAgICAgEFAAAAAAAAAAECEQMSITEEQSJREwUyQlJx/9oADAMBAAIRAxEAPwD7UAAAACuMAQAIATiVyRcQkgCu4XHYQGLBlBMdwIvhkHAuTFYAyziJI1um+hD5Z9PYRqfiIPios+W7eoLBvqv2GwjnG5EK1Bw7dUQTDZLc4Zyu4xmszoMyK2gQEskxJkUxpgaYIjmJJgRjRG4wBjBDAGAAARdwJAAXMQxAAyJJkACVwuIEAMixsiABGZIz4jFQh90l23YsspJunJtaiM6ij9zS9zjYrjPKH0+O7OTWxkpbts5c/kz1i1x4r9vQYjiyWkNX1MS4lPPFZm7HLhPKrv7n+kKnLW/ic2WeeXm1rMZHqo4pk1ijBhp5ojnNf3bD7Za3stR1HWIvEGJVNEKM9y/5LU9Y3QrZtGTlSRioy1OgdHBlbLKz5JqszhYjc1SgUSpG7NAaIuLANg5ISmSQnAYSuOJDJ4iysAtsOxCMiYADuIYBJBciiSAC4AABexEhDBEWiQmgCJIjIyYricIc7voicspj7OS301syYriFOnu7vojh4vi85c7Lojm1aze5y5/J/wBWuPF+3UxnGZSul9K8NzlVK7ZUwObK2+cq2kk9HclTXN8iKQTVkI007u5N2VnzbKYX5CqrQVv4+Bry62GrprKnvvY6EaSS0Vvc4nCI/UehUU009NLC4se3mlldeEPgqysxZWn7E9LXWlv2iLrF24xM2lB6nSpy0RyVM6OHleJt8bP8tI5Z4aMxFjSHY7mCpxK5UzQ0RaEGZxaHGp6l7iVumBmLMQyCjd7J+gbJY2LMFmt9AsMJJjIpEkAA7iAAkAgANFwIthcYMxYziMaem76GxM8rxZtVpp7Xuuxhz55Y4/ivjxlvlLGcUnPnZdEc6c7jb8iDZw279umTXpFogyRFiMhZhNkWxWjSxSHGWqvsVpoamntqTcj01qPQjOJUq7WmVvx0JqpJ/j+0V3mk6aOGu0ztymcjCU7avRmmVa3P9k9pjiNbrXGprbyKXTl0foZ/mkua9zRQrym7J/tI5rz8e9W+V9KSUujOrw5PJr1J0uHvm/K5rjh7c/Q9L43Dljl2y8OfkzlmoqvYmplipruNWWyR29mOkF2HkZLMJsOw0Sh4hlXcYhdj0dl0XoO4ITEBVhmjbny7mNytozbFlNelrfqVKSlTRK4nAMtiiMAEmASAQDC6RG5MrkATicD+oofXGXWNvRndTOV/UEL04y6S9zHnm8Kvjv5PPtEWTITa3bscDpQaFJEpG5cEqtr7dUndu1vC24SW+itkcqRTO56OP9Oy/Kol4Ri3+3YU+CU47uUvNJfonPjyVM8Xl3UsW0a66pHYxGEpx+2C8237nKxOHT5I5su89NJqr1ioLx7D+e6I5mVxLYSOTO89+9f8aSYtjxcn/wC/wJVJPw8iuJbEwvDcv7rarcnpOCb3uzfgtGjJBG3Do04vjYS70WWb0+Dr3ijRc5WCmzoxkfRcOW8Y8/Oaq24hXA2ZmAAvQAACwxggFKolu0imeMgvyRNyk909VeNq6MFTikF4meXGOiIvPhPs+mVdPKGQVKd4pvdq5O50S7jNFwIShYtCwwy6gacoAEUxSQ2RuMFYxcVjmpTVtlf0NkpFGIleMl1TROU3LDl1XlUyN7k6mGqJtZW7dNn5ldSnJb5Y+d2eZ1z/AE6txOko5oqWzkk7anr8Okoq22/c+eYnHZNvqdz3XCa2aC8DXht3qo5J4X1ZLXcyVWvHuaqlO/fl0KKkH5ryXkXnLU4ubiKd9V7HNr0vA7VWBjq0zjzxb41xKtAodLXp4cjrzpFTw5hcWsrDCBppUy6FA00aPgKYQXJCjRN9Gn4dN9hU6S52NUKsUbYYM8sl+GpW6m+nE5fz6WyK6nEm1po+R14Z44xjZa7lhSqRXM87LHTf5MplXb5lX5H6hfxvQy4hBczPU4tHkrnBk7iM7z51U4461Ti8uSsZp8Qm+ZjuK5nc8r7qpjF0q0nu2QciIE6MydJaruRSLsKryXdBYHpIRsl2QNEgPXcZIYAAMAAYU3ISYSZVKQBGpU8TDicRYtrvQ42Ok9Scro5Ns2O4rlurnHr42U9nZMWLoXbZny2OPkztdGOMhqB7bgNVp5Hvp6njEekwVRxkns7amOHiqy8x6uUPArdJ/wDWZocQvFaalNTGSZtlyYspjWqpSXNmapGPgZp1W+ZBsyt39NJ4WTtyKml0EJkdIfY9AzELA0PqWzzCzCsAaAbEBFhozExAIGguKwWEZ3BCsBNp6TTGiskg7jSxGjAr6490Z4K50uH4OSkpNWS11Lw3nlNJy8R2AAD1XIYAAAAADDPJFNQuuVTQBixBysVE7FZHMxMTPNeLh4iBzqsbHZxNM5teBy5RtKxuZ6SjK7i+qT9TzNXQ72BqXpU5dEk/LQxvhVdmD0AjB6ImHupKwNgJsuQFcTYCbAHcVxEWIGDYhNhszuK5B1EuZXLERXMi5SezkXBcyTxq5Jv9e5TLFzf2xS7u5lebH6VMK6DZCVRI5kpVHvO3ZJEflb7ty7tsxvNl9Rcwn23Sx8F+S8tSiXEVyTflYhHDRWyLY0EY5Xly+5FyYxH5yT2VicKk2Wwol0KJn/Fn/llT7T6hUpS6nqeHN5NWcCl9MkpRdns1qj0mEX0+f+j0v6fxyZWyub5F8LgAD13IYCGMAAsABlIVGWsrmgDFWbMNdHRqwMVamRTjk4lHOrxOvXp33MNamYZRtHHrROhwep/x2/tk/wCTPXpleFxKp3Una7ujDknhceshsidjl4bi1NwX1K60a38y9cQhydzOWSjTYxMwy4h0RXLFyfOxXeFp0GyuU0uZgc295CihXKnptdddyDqma48xNyp6X5m+foOy7+ZQpElMNhf5Ii4J8kV5xqYeB5SdGPQi6CJKQ8xNxx/R7qp0CLpeBoTJIm8Up9qzRiSUWt0zQ0SiyLxWH3KkaI0yMXHmjTSS5PyHMfqi5NOGimjpYaNoo5uD3f6OtHkeh8XHU25uWiw0gA62QGgQxgWAAAMlhSJSK2gCqaM1WJrmZ6qFRHNr0zBWgdStEwVoGOUaSuZWgc7EUzrV4HPrrcysaRzZ0E+Qsso/bOS8/wCTQQZnYoo4yrH+2S9GXU+LP8oPyaZVlF5E2Q26nxWm95W76GuniIy2kn2ZxJU0+RX8sltddm0T0G3pFIdzztOVSO1R9nqXxx9WO6jLtow6UbdxSJKRyaXFV+UZR/fsaafEKb0zLs9GLrYNt9wTKI1V1JqYguUiSkUJkkxBcpE0yhMkmMNCJxMykWKoOZT7Gl6RKxQpk4yuGWWOvRadXhseb8DrZTl4VWiuraOpTlodnx5+LHk9pJErCuGY6WZjFcVwBjIjAM7IMmyDGFUymojRIqkhBiqxMVWB06kTHXSZnlFSuVXhuc2tA7NaPIwVqZlY0jj1I67EGbK1IocTKxamwrFsoiSFo0EBJIiw0CJAGUAjYUqSe6TJ2HYZKfg2+1uPZtDjVrR2nf8AyV/YsS6ktBWbCUeJVI/dBPxi/wDRop8Yj+SlHur+xkyjyeYukPbq0sdTltJPzNMai6nnpUE90vQFSa+2Uo9myf4xt6WMiaZ5yOIqx2kpf5L+DRT4nNfdC/8Ai7+4rhT27qLsPq0canxWPO8e6Onw7FQk9JJ21tzMrj5N347pdEbqbMGH6vd6m6menxzUcuV8rUSsJIZqk0gsCGAAxXGAZyEgAYVMrkgAQUyRmqwACaqMlWBhrRACLFxjrQMrgMDKxcVuBDIAE6UFSF8MAFoD4YfD/QAPQLISUAANEaph8MADQKK38NB5QAAkqY/hABWiS+ANYcYBoLaeCTOrwnh8YyzWTa5gBeOMTlXpIIvjoAG0ZLoyJoAGRiYAAIAA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data:image/jpeg;base64,/9j/4AAQSkZJRgABAQAAAQABAAD/2wCEAAkGBxIQEA8PEBAQDxAPDw8NDw8QDw8PDw8PFREWFhUVFRUYHSggGBolGxUVITEhJSkrLi4uFx8zODMtNygtLisBCgoKDg0OFxAQGisfHR4tLS0tLSstLS0rLS0tLS0tLS0tLS0tLS0tLS0tLS0tLS0tLS0tLS0tLS0tLS0tLS0tLf/AABEIALcBEwMBIgACEQEDEQH/xAAbAAACAwEBAQAAAAAAAAAAAAAAAQIDBAUGB//EADIQAAIBAgQEBAYBBAMAAAAAAAABAgMRBBIhMQVBUXFhgZGxExQiMkKh0QZScsEj8PH/xAAaAQADAQEBAQAAAAAAAAAAAAAAAQIDBAUG/8QAJREBAQACAgICAgEFAAAAAAAAAAECEQMSITEEQSJREwUyQlJx/9oADAMBAAIRAxEAPwD7UAAAACuMAQAIATiVyRcQkgCu4XHYQGLBlBMdwIvhkHAuTFYAyziJI1um+hD5Z9PYRqfiIPios+W7eoLBvqv2GwjnG5EK1Bw7dUQTDZLc4Zyu4xmszoMyK2gQEskxJkUxpgaYIjmJJgRjRG4wBjBDAGAAARdwJAAXMQxAAyJJkACVwuIEAMixsiABGZIz4jFQh90l23YsspJunJtaiM6ij9zS9zjYrjPKH0+O7OTWxkpbts5c/kz1i1x4r9vQYjiyWkNX1MS4lPPFZm7HLhPKrv7n+kKnLW/ic2WeeXm1rMZHqo4pk1ijBhp5ojnNf3bD7Za3stR1HWIvEGJVNEKM9y/5LU9Y3QrZtGTlSRioy1OgdHBlbLKz5JqszhYjc1SgUSpG7NAaIuLANg5ISmSQnAYSuOJDJ4iysAtsOxCMiYADuIYBJBciiSAC4AABexEhDBEWiQmgCJIjIyYricIc7voicspj7OS301syYriFOnu7vojh4vi85c7Lojm1aze5y5/J/wBWuPF+3UxnGZSul9K8NzlVK7ZUwObK2+cq2kk9HclTXN8iKQTVkI007u5N2VnzbKYX5CqrQVv4+Bry62GrprKnvvY6EaSS0Vvc4nCI/UehUU009NLC4se3mlldeEPgqysxZWn7E9LXWlv2iLrF24xM2lB6nSpy0RyVM6OHleJt8bP8tI5Z4aMxFjSHY7mCpxK5UzQ0RaEGZxaHGp6l7iVumBmLMQyCjd7J+gbJY2LMFmt9AsMJJjIpEkAA7iAAkAgANFwIthcYMxYziMaem76GxM8rxZtVpp7Xuuxhz55Y4/ivjxlvlLGcUnPnZdEc6c7jb8iDZw279umTXpFogyRFiMhZhNkWxWjSxSHGWqvsVpoamntqTcj01qPQjOJUq7WmVvx0JqpJ/j+0V3mk6aOGu0ztymcjCU7avRmmVa3P9k9pjiNbrXGprbyKXTl0foZ/mkua9zRQrym7J/tI5rz8e9W+V9KSUujOrw5PJr1J0uHvm/K5rjh7c/Q9L43Dljl2y8OfkzlmoqvYmplipruNWWyR29mOkF2HkZLMJsOw0Sh4hlXcYhdj0dl0XoO4ITEBVhmjbny7mNytozbFlNelrfqVKSlTRK4nAMtiiMAEmASAQDC6RG5MrkATicD+oofXGXWNvRndTOV/UEL04y6S9zHnm8Kvjv5PPtEWTITa3bscDpQaFJEpG5cEqtr7dUndu1vC24SW+itkcqRTO56OP9Oy/Kol4Ri3+3YU+CU47uUvNJfonPjyVM8Xl3UsW0a66pHYxGEpx+2C8237nKxOHT5I5su89NJqr1ioLx7D+e6I5mVxLYSOTO89+9f8aSYtjxcn/wC/wJVJPw8iuJbEwvDcv7rarcnpOCb3uzfgtGjJBG3Do04vjYS70WWb0+Dr3ijRc5WCmzoxkfRcOW8Y8/Oaq24hXA2ZmAAvQAACwxggFKolu0imeMgvyRNyk909VeNq6MFTikF4meXGOiIvPhPs+mVdPKGQVKd4pvdq5O50S7jNFwIShYtCwwy6gacoAEUxSQ2RuMFYxcVjmpTVtlf0NkpFGIleMl1TROU3LDl1XlUyN7k6mGqJtZW7dNn5ldSnJb5Y+d2eZ1z/AE6txOko5oqWzkk7anr8Okoq22/c+eYnHZNvqdz3XCa2aC8DXht3qo5J4X1ZLXcyVWvHuaqlO/fl0KKkH5ryXkXnLU4ubiKd9V7HNr0vA7VWBjq0zjzxb41xKtAodLXp4cjrzpFTw5hcWsrDCBppUy6FA00aPgKYQXJCjRN9Gn4dN9hU6S52NUKsUbYYM8sl+GpW6m+nE5fz6WyK6nEm1po+R14Z44xjZa7lhSqRXM87LHTf5MplXb5lX5H6hfxvQy4hBczPU4tHkrnBk7iM7z51U4461Ti8uSsZp8Qm+ZjuK5nc8r7qpjF0q0nu2QciIE6MydJaruRSLsKryXdBYHpIRsl2QNEgPXcZIYAAMAAYU3ISYSZVKQBGpU8TDicRYtrvQ42Ok9Scro5Ns2O4rlurnHr42U9nZMWLoXbZny2OPkztdGOMhqB7bgNVp5Hvp6njEekwVRxkns7amOHiqy8x6uUPArdJ/wDWZocQvFaalNTGSZtlyYspjWqpSXNmapGPgZp1W+ZBsyt39NJ4WTtyKml0EJkdIfY9AzELA0PqWzzCzCsAaAbEBFhozExAIGguKwWEZ3BCsBNp6TTGiskg7jSxGjAr6490Z4K50uH4OSkpNWS11Lw3nlNJy8R2AAD1XIYAAAAADDPJFNQuuVTQBixBysVE7FZHMxMTPNeLh4iBzqsbHZxNM5teBy5RtKxuZ6SjK7i+qT9TzNXQ72BqXpU5dEk/LQxvhVdmD0AjB6ImHupKwNgJsuQFcTYCbAHcVxEWIGDYhNhszuK5B1EuZXLERXMi5SezkXBcyTxq5Jv9e5TLFzf2xS7u5lebH6VMK6DZCVRI5kpVHvO3ZJEflb7ty7tsxvNl9Rcwn23Sx8F+S8tSiXEVyTflYhHDRWyLY0EY5Xly+5FyYxH5yT2VicKk2Wwol0KJn/Fn/llT7T6hUpS6nqeHN5NWcCl9MkpRdns1qj0mEX0+f+j0v6fxyZWyub5F8LgAD13IYCGMAAsABlIVGWsrmgDFWbMNdHRqwMVamRTjk4lHOrxOvXp33MNamYZRtHHrROhwep/x2/tk/wCTPXpleFxKp3Una7ujDknhceshsidjl4bi1NwX1K60a38y9cQhydzOWSjTYxMwy4h0RXLFyfOxXeFp0GyuU0uZgc295CihXKnptdddyDqma48xNyp6X5m+foOy7+ZQpElMNhf5Ii4J8kV5xqYeB5SdGPQi6CJKQ8xNxx/R7qp0CLpeBoTJIm8Up9qzRiSUWt0zQ0SiyLxWH3KkaI0yMXHmjTSS5PyHMfqi5NOGimjpYaNoo5uD3f6OtHkeh8XHU25uWiw0gA62QGgQxgWAAAMlhSJSK2gCqaM1WJrmZ6qFRHNr0zBWgdStEwVoGOUaSuZWgc7EUzrV4HPrrcysaRzZ0E+Qsso/bOS8/wCTQQZnYoo4yrH+2S9GXU+LP8oPyaZVlF5E2Q26nxWm95W76GuniIy2kn2ZxJU0+RX8sltddm0T0G3pFIdzztOVSO1R9nqXxx9WO6jLtow6UbdxSJKRyaXFV+UZR/fsaafEKb0zLs9GLrYNt9wTKI1V1JqYguUiSkUJkkxBcpE0yhMkmMNCJxMykWKoOZT7Gl6RKxQpk4yuGWWOvRadXhseb8DrZTl4VWiuraOpTlodnx5+LHk9pJErCuGY6WZjFcVwBjIjAM7IMmyDGFUymojRIqkhBiqxMVWB06kTHXSZnlFSuVXhuc2tA7NaPIwVqZlY0jj1I67EGbK1IocTKxamwrFsoiSFo0EBJIiw0CJAGUAjYUqSe6TJ2HYZKfg2+1uPZtDjVrR2nf8AyV/YsS6ktBWbCUeJVI/dBPxi/wDRop8Yj+SlHur+xkyjyeYukPbq0sdTltJPzNMai6nnpUE90vQFSa+2Uo9myf4xt6WMiaZ5yOIqx2kpf5L+DRT4nNfdC/8Ai7+4rhT27qLsPq0canxWPO8e6Onw7FQk9JJ21tzMrj5N347pdEbqbMGH6vd6m6menxzUcuV8rUSsJIZqk0gsCGAAxXGAZyEgAYVMrkgAQUyRmqwACaqMlWBhrRACLFxjrQMrgMDKxcVuBDIAE6UFSF8MAFoD4YfD/QAPQLISUAANEaph8MADQKK38NB5QAAkqY/hABWiS+ANYcYBoLaeCTOrwnh8YyzWTa5gBeOMTlXpIIvjoAG0ZLoyJoAGRiYAAIAA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2" descr="Image result for but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4" descr="Image result for but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data:image/jpeg;base64,/9j/4AAQSkZJRgABAQAAAQABAAD/2wCEAAkGBxAPDw8PEBIQEBAVDxAQDw8PEBAQEA8PFREWFhUVFRUYHSggGBolGxUVITEhJSkrLi4uFx8zODMtNzQtLisBCgoKDg0OGhAQGi0lHSUtLS0tLS0tLS0tLS0tLS0tLS0tLS0tLS0tLS0tLS0tLS0tLS0tLS0tLS0tLS0tLS0tLf/AABEIALcBEwMBEQACEQEDEQH/xAAbAAEBAAMBAQEAAAAAAAAAAAAAAQIDBQQGB//EAEMQAAEDAgMDCAcECAYDAAAAAAEAAgMEEQUSIRMxUQYUIkFSYXGRFTKBkpOx0QdTocEzQkNicoKU0hYjRFTC8CQ0sv/EABoBAQEBAQEBAQAAAAAAAAAAAAABAgQDBQb/xAA1EQACAQIFAQYFAwQCAwAAAAAAAQIDEQQSEyExUSIyQVJhkRRxgdHwBUKxIzOh8cHhFSTC/9oADAMBAAIRAxEAPwD9qQBAEAQBAEAQBAEAQBAEAQBAEAQBAEAQBAEAQBAEAQBAEAQBAEAQBAEAQBAEAQBAEAQBAYudZZlJRV2VK5jtR3ry+IXQuUhmCnxC6DKa+eNXj8bE1psCqHFPi0NNl5wOIV+J9SZGXb94V+IfUZRtxxCnxQylE44haWJJlG3HEJ8SvQZWUTDuVWJQyl2oV+IRLDahX4iIsXaBXXiLDaBXWiLDaBXWiLFzhNaIsMwWtSPUWLmCuePUgurdAXS6BVQEAQBAEAQBAEAQBAEAQBAa5n5QvKrPKjUVc8VRKRbx/JcNabSR7RiSOS4SDurhowmk1svOtPdJGoxNJXM1ubJdQDMgsXMtXZLC6liluqQgcgsXMruLFzlW7JYu0KuZiyJnKl2LIu0PEpmYyobUpmYyobUpmYyou2KZ2TIgJyimxkRdu7irqSGRDnDuKakhkRecOV1JEyIc4dxTVmMiAqXIqskMiMhVuWliJrxGmjfT1dyAV10MS5O0jzlTsro9i7jyCAIAgCAIAgCA89WNB4rxrK6RuHJ4JxctHiV8+tG8oo6I8MkWlweKUXyhIwJub968Zu8rl8COCy0VEUKEsAgCAAoAgI6QDeQPErSi2QB43304q5WC5gpZghkHFMrBM44plZS5wmVkJnUsylDkaYLdZAuqC3QhLoUXQC6AhKlxYrHWI8R81qD7SDWx3V944QgCAIAgCAIAgNNV6vtXnV7pqPJzj65PCwXA96jfQ6P2iY26XEfisVOz214/yWO+xrb1LxNMj96zLdhGKhShUEUKFSFQBAfnP2qUwkqMKa6E1IMlS3YB+zMl2MNs9xbdff1L7v6TNwhVtLLstzmrq7RzeTUZjjxykMb6YGlc+KifIZREx0DwXh9zfMSF0YqWZ0al81pby48Vtb0MQ2zL04NtbLfB8Bff1ayh/DO1SCtjK3rGQe9OPzPRy25M0graCTI69TXbOotLKNpmb/F0deFl54HGVXSnG/djdbLwLVpxzJ25ZftI5NUsNAZ42Oa+FtPDG4Sy6QiUNy2zWOjjqdVn9OxtWdfI3tJtvZc2LWpRUL24MOXODw0uH0sUDHmM18LzGJZC6QvBaWh7jcXAA3q4LETq4iUpvfK1eyJUhGMNl4nownDxFRYlaknoi6meLy1Jn2lo3+r0jlt+axXq5qlPtqVn0tbj0NQjZPax8rgc4jfhL4o6ymlkmhbLVTvk5rUNI6bW3cQc3ULBd9ftKqpOMlZ9lcr/AEecfCys+p+2Ar8kzuLdAW6XBFQEAugIoUo3jxWo8oj4O+vvHAEAQBAEAQBAEBpqh0faFip3TUeTlxOvn/jPkvl055sz9WdUla3yMnDM0jr3jxWpLUpuJlO0rmuLULmpu6ubkQqMIl0NFCpAgCAIBZAcXlHycirxDtHzRuie58b4H7N4cRY9Ky7MLi50L5Unfruec4KXJz8LwWhw90xMrnyyBjZX1Mu1lc03DG69Rs7xsveriK+IS2slxZWXqYUYwZzKPkjh7JI384mdDFPnipZJr08U19LAi97ndfrXRPG4hxccqu1u7btGVThfk7+I0lLW7CUyaU1QydrmOAbtAOiHEjUG48wuGnOrQvFLvJr6HpJRlvfgvKKGlrIJKSaTK17mMdkcA8OzgtAJBF8wA/BTDSq0ZqrBcblnlaytmHKLDKarhbSzSmPLJG4FkjWSB7cobqRvu9vvBXD1atKepGN+fDb82E1FrK2ePCMBghDyKypnbNDJEBPUiVmW4DnNBG8br969K2JqT2cErNPZWMxhFb3PQOS1O+ko6cPkMdO+KWGQObnLoyS25tYjXgvN42pGrKdld3TXzNKmnFI+hXzz1KEACoCAKgihQgAVjyiM74X3zgKgCAIAgCAIAgNVV6p9ixU7rNR5OPTbvG5/G6+LQe3zOyZsi3r2pPcxLgpbYnv1+qzKOWT9d/uE7o1uXizaMQgKqC2VsQKFCpAgCoObiOCQVDg+RpLhlsQeySRpuIudxXvTxM6asjEoJlnweGRmzeC5ufP6xBzbPJfTuUWInF3X5vcuRWsZSYVE5j4yHZHFpLQ5wsWtABBGoNmjyWVXkmpLlBwTVjCXB43PD7yAh5e3K8gBziS7TvJv42KqxMkrbDIr3M3YZGXFxzElwdvtY2j4d8TT5rKrySsvzn7suVX/AD88Dx1XJuF7Mt3g9LK/MXEZnZnaHQ3OuoW44ycXcjpxaOnSU4jY1guQL6nebm5+a5pzc5Ns2tlY2rJQgCAq0CIAgIUAUQO+3cPAL764OAqoCAIAgCAIAgNFb+jf4LxxDtSk/Q3T7yOSxtgO4D5L40dreh1tmFTWxQkbR7WF3qgnpO3eq0aneN3FdVGnKTbSPOTSRKetbMNA9tjdpkYWZx12B1t1ahK8dt2hE2uC5mtzaZMpSzLclipZi6LZLMXAuqrkLqruNgESYCtmAXeCN2FjHP4LGdFsXN3BTOhYX8FnMiFt4K3QL5ICWUAy/wDdEsLkLR3pZC4AH/SqrFuUtHUt2XgS5LJYtyKWKQowALolcjO6zcPAfJfejwjifJkqQIAgCAIDyPrLEgDrsuGpjHGTSR6qnsY897lj419C6RjJUhzS07jvsszxOeLi/Eqg07o0Oy/vea55ZXtubWY8dVTNdrmeDYtBuNx9ncF5uK8JP8+h6RfVI+fro5hcNmkbrcECM68dWrxWdPeV/oe3Z8v8nLLKu/8A7lR5Q/2L2VT8sYa9DJrKvqrKi3e2A/8ABazJmbehtaKv/dy+5CfmxRtF+h7opZ7AGWQnjZmv4Lxafg37Iu3QNNQf20g77M+iiU795/4Lt0PRBtuuaQ+xv5BXLJ/uZLroeqOF53ySedvkqqT8zLmXRHqjpm9ed3jJJ+RW1Sj43f1f3Mub9PZG5tPH2PN7z+aaVPy/5f3M559f4Ngij7A9531V06fl/kzmn1Lkj7A83fVMlPyi8upl0Ow38Uyw8qJ2upbt7DVbR8qFn1GZvYb5J2fKiWfUZ29lvkl4+VCz6jaDst8lbrohlfUGUdlvkEzLohl9SbX91vkFM3oi5fUj3ZgRYDTQgAEHiFrNfZoJWPjRjNfHO6KVsGUO0kaH9Nh9VwHeLLEJJyt/k9pJWuj7agpDJGx7iOk0HQcR4r6UMNGSuzklUadj1igZ13PtXp8LAzqyNkdKxpuBr3lbjQhF3SI5yZuXsYCAIAgCAIDiyHU+J+a+FUd5P5nYjAlYNWF1QLoDFypTxVEV1hoqPG6mUyluYCnAVsLmQjCpDY1iA2shVsD0xxBWxLm4BUhmFSGV1AVAEAQBQEQBAEAUsUIQoVXIOFj9ODJE79xw8nafNSpDtRa/NzUXsz6zB/0EY4C3kV9uj3EcU+8z2L0MhAEAQBAEAQBAcWTefE/NfCn3mdiNZWTZShCFUEKhTTI1Ginnc1QGOzQHhxLE6ely84ljhzXybRwbmta9r+I810UsPUq9xXMSmo8m3DsTp6hrnwyxytbo50b2uDdL623aK1MPUpu0otEU0+DY3GaXYc620XN922zDZ+tl9b+LRa+Gq59PK83QmdWvfYwreUlFA7JNUQxuyhwa94aS07jbgt08HWmrxi2R1IrlmP8Aiqg2e25zDs8+zz5xlz2vlvxtqr8DXzZcjvz9Bqxte5nQcpqKocWQ1EUjg0vLWOuQxu8+CVMFWpq8otIKpF8M0xcs8Nc4NbVwFxIa0B+pJNgAtP8ATsQldwZNWHU9WJcpqKmfsp6iKKTKHZHuscp3FYpYKtUjmhFtFdSKdmz24diENSwSwSMljNwHxuDhcbxp1rxq0Z0pZZqzKpKW6PUvOxoKAICFQBARChQGTVuJGeDE4S7I7s3v7SEn4PoWJ3cJ/Rgd6+tQ7hyVOT2r2MBAEAQBAEAQBAcab1neJ+a+HU7z+Z2R4NK8zZkVSBUEKFMHBQGGRClEaWJc+A+0yBzqjC8ohLjPK0CoF4dWD1xw0X2v0u2Spe/C45OavyjxcjYnR4nXwvEG0fSRvHMtKcNBtYjqfqPxXVi7Sw8JK9k/3c/6POHeaOQyoZ/hR8eZucSZSwkZg7ngda2+9tV0OD/8inba3/yZv/TsfS/aRQsODulMbNqGU3+YWN2gGdmma1+sri/Tqj+LUb7Xf/J6VF2Ln1keE05gDdjDlLc1tky2Ytte1t9utfPdapqd5+56qKtwfLfZnRs9FB+Rm0/8lhflbnI2jtM29d/6nOXxNr7bfweVJLKfPfZ/HLzamdtMLbCHnM2oYOc5BMc3SJ377exd+PcNSStO9vDjj8ueUOPA62NxTux5wp46eZ5w1hLaq+zDRNYkWB6W7zK58O4LBdttLN4c8G5X1Nuh0vsoZZmIZgGS8/lE0TABFG8dUdv1fouf9X3dO3GVW6/U3Q8fmfeL4p7goAoUigCAICFClaVYsjNVQNCP3m/K/wCS1Lh/QI6mGerZfTw77JzVOT2roPMIAgCAIAgCAIDjVOjneJ+a+HW2m/mdkOEaGLyRtmZWiBUAoCWQCyAIDn4xgdNWBoqYmyhpJYH3s0nedCuijialFvI7GJQUuTlxNw7C3vjihbC5zI3u2bNXtJeG9I77FjtL6XHFdd8RiYqUpXX+vuefYgeGbDMK2j6x9IA5r2uc8sBDpHNztIa1xDibjq1Lh1r2VXFWVJT2+23QzaHeaOxNUUtZFLFLGXwBgkeZQBE5gccrhY3tdhPsXKoVKMlKL7XG3P5ubvGWz4NnpmEMYWteWGJkgOUANa5hLA7MRYkNPhbUhT4eeZ3avf8AjkqmrGFI6mpYY444jFG9pkbE1hu0FzA7MOrWRt/FWaqVZtyd2tr+/wBiJxitji+hMGGYmkiaGxvkJdERdrHZXADfe9hbvXX8TjNrTfNuepjLDoduhko5anaxtaajYlu1ykHZBzbtv1i7huXJUVaFPK32b8evU2nFu/idCjw6GF0r4o2sdI/PKWi20f1uPfrvXPUrTmkpO9uDailweteRoKAigCAIAgCABEDGobp/OP8A5XpUXZv6r+BFnSw5uhPcAvoYZbHPV5PYuo8ggCAIAgCAIAgOTiIs8+w/gvj41WmzqpPY8zNy5Y8HqwSrcC6qYsW6XYJdLgXS4KCqC3S5Dz1FDFKbyRsedNXNBOma2v8AO73ivWFacO6/z8RlxT5LzOLLlyNy3YSCAQSyxYfEZW24WCutK97/AI+RlQjoo22ysY2zQwWaAAwXs3w1OnejqTfiMqRrkwyBwaHRRkBuRoLG2DLWygW3anzKqr1F4smRdDLmEXR6DeiHAC2lnZSRbr9VvuhNafUuVD0dDmzbJmbW5yC+pJPncpqzta7JlRhSYXDC90jGZXG9zc7jluANwHRboOCs685xyyewUEndHtXiaF0AQAowRQoQBAFAVqq5Iyzjoj+M/Re9VWgvmZjydOiHQC+hh+4jnqd49C9zAQBAEAQBAEAQHjr6cu6Q3jeFxYug59qJ7Up22ZyXyAaHTx0XxpTs7M6lE1mULDqI1lZjtwsa0S5GZCUcVtVF1JlZltW8VrUh1JlY2zeKasOoysbdvFaVePUZGZc4b3LWvAmRgTN4hNamMrMtu1a1qZMjKJm8UVaHUZWNq3irqw6jKy5xxWs66ks+hc/emddRYt+9W66ksLd6fUFyq/UFDUXzBMpUsLk9qWYuQkDeR5hSwMHSsG97B4uaFHYu/Qx53D97H77fqsuUFzIuWXQNr4RueHHg3VWniKKd81w6c34GclSJLWuvSpiI1NomY03Hk7FH6gX1cP8A20ctTvG9e5gIAgCAIAgCA8c1WQSAuCtinF2R6xp3RpNaVzvFzZvSRonLZBZ7Q8cHAOH4rynUz97c2ouPDPM6ipyLGCK3DILLyyw8qN55+ZkGHUw3U8Pw2/RMsPKM0/MzMUkH3MPw2/RMkPKiZp+ZmXNYfuYvcamnT8qGafmY5rD9zF7jU06flQzz8zHNofuovcamnT8qGefmY5rD91F7jU0qflRc8/MyGjg+4h+G36K6dPyoZ6nmZOYU/wBxD8NqmlT8qGpU8z9zH0dTH/TwfDarp0/Ki6tTzMxOF0v+3h9wJp0/Khq1PMzE4RSn/Tw+4FdOHlQ1anmZgcEpP9vD7qKnDoi6tTzMxdgNIf2EXkR+auSPQas+prPJ2jP7Bnm76oooakuppfyXoz+xb70n9ytvy7Go/wASNLuSVGf2I9+X+5Sz6v3Zc/ovZGl3I+i+4YfF0h/5Jea/c/cl10XsjQ7kVQddLCfEE/mrqVPM/cWj0XsjEcjqAbqSAeDAo5TfLfuzUZNcGbOTNI31YI2+DbfJebV+b+7N61Tqz1wYTC0izAFnTpvwMOcup6+btY9oAAu3d1bzqsTpxjUSS5X0LGTcdzp4YGudlcPLiunB5ak8s0eVa8VdHcjYGiw3L7kIKCsjibu7syWiBAEAQBAEBCdFHwDkTb/aV8WrydcTWvM0VUBAEAVsQtksBZLAK2BbJYBLAWSwFksBZLAKgIBZQCyoIgIQoDEhQpMqFIWIUxMQUsLkEKzYXNdSzps8PzWKq/qRZYd1m7C9Jz/E4L0wW2JfzZK39s+gX3zgCAIAgCAIAgMX7j4FSXDKuTlSr5FVHVE1LxNFVAQFCIhVoBACbaqpA5UHKagkcGMq6V7iQA1s8RJJ6gLrplgsRFXcHb5MxqQ6nukrImyMidIxsj7mOMuaHvDRc5W7zbuXiqU3FyS2XL6GnJJ2uR2IwAyNMsQdGAZgZG3iBFwXi/RFuK0qNSyeV78bc/ImZdTQzG6RxAFRTkkgACaMkk7gNVp4Wsv2P2ZM8epm7F6YEtM8IIJBBlZcEbwRfep8PVavlfsxnj1Nj8QhAa4yxhrr5SXtAdbgb6qKjNuyi/YuZdTOKsicC5r2OAF3FrmkNHeRu3KOlNbNMZkyR1cbzZr2OPBrmk/gpKlJcplTRvC8yhARAQqAICIUigCAoU4BqqW6sPiPks1VvFmocMyw9tpv5lrCq2I+pKr/AKZ3l944QgCAIAgCAIDF4uCO5Rq6sVcnKkXyKu51I1LxNFQBUFVIVAFQYVHqO/hPyWocg/BIMMlODGXYUGyDnl1QdK4NE5BtcWvpYa7l+0dWKxWXNK+237eD56TyXsj7zFp2uxbk/ICcjoKktL9HEOgFr9+oXyaUGsNiI+N1/J7N7xZtwOBk2NY3G9rZI3RUjXtcA5rhsgCCFivJwwVBp2acv5LFXqSPJyb5PUhxnFIzTwlkQpHwtyC0Tiy5LR1ai69MTiqvwdKWZ3ea+/JIwWdqxeWXJ6kGJ4SBBEBPUVPOBlH+ccrXdPjqSfamBxVV4ar2n2UregqRWZGn7Q8LY2pwenhp4pWg1LY6Vx2cThlact+odfsW/wBNrOUK05ya438SVY2skjo02FmHDcTz0UFC59PIC2GUSiVoifYk9VrnTvXhUrKdenao5WfirW3RUrRe1j4PmrW0eHPbROpJHTUwGKZwW3J9fK0k694X187daadTMrPsf8Hi12ePqfvLdy/Gs7yqAigIUKRQBAFARQoQGNT+p4n8lauyiIeJaT9MPEfJKD/9gT/tncX3TiCAIAgCAIAgCA5lUyzneNx7V8vExyyZ0wd0eZcp6FVAQFQgQFVAcL6Kpg+RqeQ2EQNdM+maGM6brvme3TrLc2q+rD9Txc2oRlu/keLo01vY3Y03Dq5uyma6QRyNDTEyUOjeSGtyuYLi5LRppqFKDxNB5ou1+tt/ncScJbMuDR4dh21jgBa4uzTaSyykgvF3GxNhld3D26yvLE4m0p8eHCXh+f6EckODoRU1JBUz1I6E80TZJi4vuYo7NByn1bXA3XXhKdapTjT/AGp2XzfqatFO/iYTx0lXUUz3ZzNAZJYNJWZT0WvvcAXGgseKsJ1aVOSVrS2fD+QaUmjycoaDD6/ZGeQkx5jGY5HscMzA42y6nogHwPevbDVcRh75FzzdXMzUJcmOHYFQU7Jo2SyFtRAA/a1Dn3idcAtzbr5j4rVXE4io03HuvwXiSMILx5PVLyYpZ6GCku/m7BE+FzH9Po6sOYjXfwXisbVhXdXbNvc1pxcbeB3gFxN3PQqgIoAhSKAFGCKAigKArYGFR+r4n5BZq8I1DxJSfpR4hKH99fQT7h3l984QgCAIAgCAIAgPFiI3eBXDjVwe1I8C+ce4VBUBVSAKgqAKgxlia9pa4XB3hWMmndEZ5IMHgjvkZlBLSWhzwzM1wcDlvYEFrerqXs8RUlyzOSJXYTAXvfs2535s7tQXZgwOv7I2e6mvUslfZf8Af3YyxvexlJhsLiXOYC4xmIvNy8xm2hdvO5RVppWT2vf6lyowp8IhjftGh4eQA4maV2axJGYF3S1cd/EqyrSkrO3sgopEbhEIa1lnWa0NaQ5zSA1hjbYi25riFfiJ3v8AnN/5JkR5ark3TvDQA5haA0Pa4l2QC2W7r6W08FuONqJ77kdKJ1aWERsYwXs1oaCd5sN5XPOWZtm0rKxtWQEBFAEBFCgoCKAigKAqkwYSi4Hj+SkldL5mkb8PpyZC87gdO8hdOFoPUc3wjzqz7NjrL6hyhUBAEAQBAEAUB46/9X2rjxe6R60jwELgynRcWTKBZMpCgK5QEsCpYBAVWwCWILoBZLAqWAQESwCWBVbAJlAsmUFsrlRLksplLcllnKCWTKUllMoK1VIGqpcQBltv1v1Cy14bBHSoZswsd9l30amZWOecbHqXQeZUAVBUAVAQBAEB5a+EPaAS4a72uLT5hcuJpqcbP7HpTllZzHYQw/rzfGk+q4vhIdX7v7nRrPovZAYQztTfHl+q0sNBdfdk1n6eyBwlnam+PL9Vfh4+vuxqv09kT0QztT/1E31V0I+vuNV+nsPREfbn/qJv7lNGP4xqv09h6IZ26j+ol+qKjH19xqv09h6IZ26j48v1V0ojUZfRDO3UfHk+qunEzqMeiGduf48n1TSiXUY9FM7c/wAeT6ppRJqMy9GM7c3xpPqmlEZ2X0aztzfGf9U0ojOy+jmdub4r/qpox9fcajKMPb2pfiv+qaMfX3Goy8wb2pfiP+qmjH19xqMCgb2pPiOVVGPr7jUY5g3tSfEcmjH19xqMcwb2pPiOTRj6+41GPR7e1J8RyaMfX3Gox6Pb2pPfKaMfUajHMG9qT3ymjH19xqMcxHak98pox6v3GoyHDx25ffKaMfUuo+hW0IH68ntemjHqxqPobRA0d/eTcragkrGczZlTizrd6UllnYkt0dBd9jwCAKgIAgCA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18" descr="data:image/jpeg;base64,/9j/4AAQSkZJRgABAQAAAQABAAD/2wCEAAkGBxAPDw8PEBIQEBAVDxAQDw8PEBAQEA8PFREWFhUVFRUYHSggGBolGxUVITEhJSkrLi4uFx8zODMtNzQtLisBCgoKDg0OGhAQGi0lHSUtLS0tLS0tLS0tLS0tLS0tLS0tLS0tLS0tLS0tLS0tLS0tLS0tLS0tLS0tLS0tLS0tLf/AABEIALcBEwMBEQACEQEDEQH/xAAbAAEBAAMBAQEAAAAAAAAAAAAAAQIDBQQGB//EAEMQAAEDAgMDCAcECAYDAAAAAAEAAgMEEQUSIRMxUQYUIkFSYXGRFTKBkpOx0QdTocEzQkNicoKU0hYjRFTC8CQ0sv/EABoBAQEBAQEBAQAAAAAAAAAAAAABAgQDBQb/xAA1EQACAQIFAQYFAwQCAwAAAAAAAQIDEQQSEyExUSIyQVJhkRRxgdHwBUKxIzOh8cHhFSTC/9oADAMBAAIRAxEAPwD9qQBAEAQBAEAQBAEAQBAEAQBAEAQBAEAQBAEAQBAEAQBAEAQBAEAQBAEAQBAEAQBAEAQBAYudZZlJRV2VK5jtR3ry+IXQuUhmCnxC6DKa+eNXj8bE1psCqHFPi0NNl5wOIV+J9SZGXb94V+IfUZRtxxCnxQylE44haWJJlG3HEJ8SvQZWUTDuVWJQyl2oV+IRLDahX4iIsXaBXXiLDaBXWiLDaBXWiLFzhNaIsMwWtSPUWLmCuePUgurdAXS6BVQEAQBAEAQBAEAQBAEAQBAa5n5QvKrPKjUVc8VRKRbx/JcNabSR7RiSOS4SDurhowmk1svOtPdJGoxNJXM1ubJdQDMgsXMtXZLC6liluqQgcgsXMruLFzlW7JYu0KuZiyJnKl2LIu0PEpmYyobUpmYyobUpmYyou2KZ2TIgJyimxkRdu7irqSGRDnDuKakhkRecOV1JEyIc4dxTVmMiAqXIqskMiMhVuWliJrxGmjfT1dyAV10MS5O0jzlTsro9i7jyCAIAgCAIAgCA89WNB4rxrK6RuHJ4JxctHiV8+tG8oo6I8MkWlweKUXyhIwJub968Zu8rl8COCy0VEUKEsAgCAAoAgI6QDeQPErSi2QB43304q5WC5gpZghkHFMrBM44plZS5wmVkJnUsylDkaYLdZAuqC3QhLoUXQC6AhKlxYrHWI8R81qD7SDWx3V944QgCAIAgCAIAgNNV6vtXnV7pqPJzj65PCwXA96jfQ6P2iY26XEfisVOz214/yWO+xrb1LxNMj96zLdhGKhShUEUKFSFQBAfnP2qUwkqMKa6E1IMlS3YB+zMl2MNs9xbdff1L7v6TNwhVtLLstzmrq7RzeTUZjjxykMb6YGlc+KifIZREx0DwXh9zfMSF0YqWZ0al81pby48Vtb0MQ2zL04NtbLfB8Bff1ayh/DO1SCtjK3rGQe9OPzPRy25M0graCTI69TXbOotLKNpmb/F0deFl54HGVXSnG/djdbLwLVpxzJ25ZftI5NUsNAZ42Oa+FtPDG4Sy6QiUNy2zWOjjqdVn9OxtWdfI3tJtvZc2LWpRUL24MOXODw0uH0sUDHmM18LzGJZC6QvBaWh7jcXAA3q4LETq4iUpvfK1eyJUhGMNl4nownDxFRYlaknoi6meLy1Jn2lo3+r0jlt+axXq5qlPtqVn0tbj0NQjZPax8rgc4jfhL4o6ymlkmhbLVTvk5rUNI6bW3cQc3ULBd9ftKqpOMlZ9lcr/AEecfCys+p+2Ar8kzuLdAW6XBFQEAugIoUo3jxWo8oj4O+vvHAEAQBAEAQBAEBpqh0faFip3TUeTlxOvn/jPkvl055sz9WdUla3yMnDM0jr3jxWpLUpuJlO0rmuLULmpu6ubkQqMIl0NFCpAgCAIBZAcXlHycirxDtHzRuie58b4H7N4cRY9Ky7MLi50L5Unfruec4KXJz8LwWhw90xMrnyyBjZX1Mu1lc03DG69Rs7xsveriK+IS2slxZWXqYUYwZzKPkjh7JI384mdDFPnipZJr08U19LAi97ndfrXRPG4hxccqu1u7btGVThfk7+I0lLW7CUyaU1QydrmOAbtAOiHEjUG48wuGnOrQvFLvJr6HpJRlvfgvKKGlrIJKSaTK17mMdkcA8OzgtAJBF8wA/BTDSq0ZqrBcblnlaytmHKLDKarhbSzSmPLJG4FkjWSB7cobqRvu9vvBXD1atKepGN+fDb82E1FrK2ePCMBghDyKypnbNDJEBPUiVmW4DnNBG8br969K2JqT2cErNPZWMxhFb3PQOS1O+ko6cPkMdO+KWGQObnLoyS25tYjXgvN42pGrKdld3TXzNKmnFI+hXzz1KEACoCAKgihQgAVjyiM74X3zgKgCAIAgCAIAgNVV6p9ixU7rNR5OPTbvG5/G6+LQe3zOyZsi3r2pPcxLgpbYnv1+qzKOWT9d/uE7o1uXizaMQgKqC2VsQKFCpAgCoObiOCQVDg+RpLhlsQeySRpuIudxXvTxM6asjEoJlnweGRmzeC5ufP6xBzbPJfTuUWInF3X5vcuRWsZSYVE5j4yHZHFpLQ5wsWtABBGoNmjyWVXkmpLlBwTVjCXB43PD7yAh5e3K8gBziS7TvJv42KqxMkrbDIr3M3YZGXFxzElwdvtY2j4d8TT5rKrySsvzn7suVX/AD88Dx1XJuF7Mt3g9LK/MXEZnZnaHQ3OuoW44ycXcjpxaOnSU4jY1guQL6nebm5+a5pzc5Ns2tlY2rJQgCAq0CIAgIUAUQO+3cPAL764OAqoCAIAgCAIAgNFb+jf4LxxDtSk/Q3T7yOSxtgO4D5L40dreh1tmFTWxQkbR7WF3qgnpO3eq0aneN3FdVGnKTbSPOTSRKetbMNA9tjdpkYWZx12B1t1ahK8dt2hE2uC5mtzaZMpSzLclipZi6LZLMXAuqrkLqruNgESYCtmAXeCN2FjHP4LGdFsXN3BTOhYX8FnMiFt4K3QL5ICWUAy/wDdEsLkLR3pZC4AH/SqrFuUtHUt2XgS5LJYtyKWKQowALolcjO6zcPAfJfejwjifJkqQIAgCAIDyPrLEgDrsuGpjHGTSR6qnsY897lj419C6RjJUhzS07jvsszxOeLi/Eqg07o0Oy/vea55ZXtubWY8dVTNdrmeDYtBuNx9ncF5uK8JP8+h6RfVI+fro5hcNmkbrcECM68dWrxWdPeV/oe3Z8v8nLLKu/8A7lR5Q/2L2VT8sYa9DJrKvqrKi3e2A/8ABazJmbehtaKv/dy+5CfmxRtF+h7opZ7AGWQnjZmv4Lxafg37Iu3QNNQf20g77M+iiU795/4Lt0PRBtuuaQ+xv5BXLJ/uZLroeqOF53ySedvkqqT8zLmXRHqjpm9ed3jJJ+RW1Sj43f1f3Mub9PZG5tPH2PN7z+aaVPy/5f3M559f4Ngij7A9531V06fl/kzmn1Lkj7A83fVMlPyi8upl0Ow38Uyw8qJ2upbt7DVbR8qFn1GZvYb5J2fKiWfUZ29lvkl4+VCz6jaDst8lbrohlfUGUdlvkEzLohl9SbX91vkFM3oi5fUj3ZgRYDTQgAEHiFrNfZoJWPjRjNfHO6KVsGUO0kaH9Nh9VwHeLLEJJyt/k9pJWuj7agpDJGx7iOk0HQcR4r6UMNGSuzklUadj1igZ13PtXp8LAzqyNkdKxpuBr3lbjQhF3SI5yZuXsYCAIAgCAIDiyHU+J+a+FUd5P5nYjAlYNWF1QLoDFypTxVEV1hoqPG6mUyluYCnAVsLmQjCpDY1iA2shVsD0xxBWxLm4BUhmFSGV1AVAEAQBQEQBAEAUsUIQoVXIOFj9ODJE79xw8nafNSpDtRa/NzUXsz6zB/0EY4C3kV9uj3EcU+8z2L0MhAEAQBAEAQBAcWTefE/NfCn3mdiNZWTZShCFUEKhTTI1Ginnc1QGOzQHhxLE6ely84ljhzXybRwbmta9r+I810UsPUq9xXMSmo8m3DsTp6hrnwyxytbo50b2uDdL623aK1MPUpu0otEU0+DY3GaXYc620XN922zDZ+tl9b+LRa+Gq59PK83QmdWvfYwreUlFA7JNUQxuyhwa94aS07jbgt08HWmrxi2R1IrlmP8Aiqg2e25zDs8+zz5xlz2vlvxtqr8DXzZcjvz9Bqxte5nQcpqKocWQ1EUjg0vLWOuQxu8+CVMFWpq8otIKpF8M0xcs8Nc4NbVwFxIa0B+pJNgAtP8ATsQldwZNWHU9WJcpqKmfsp6iKKTKHZHuscp3FYpYKtUjmhFtFdSKdmz24diENSwSwSMljNwHxuDhcbxp1rxq0Z0pZZqzKpKW6PUvOxoKAICFQBARChQGTVuJGeDE4S7I7s3v7SEn4PoWJ3cJ/Rgd6+tQ7hyVOT2r2MBAEAQBAEAQBAcab1neJ+a+HU7z+Z2R4NK8zZkVSBUEKFMHBQGGRClEaWJc+A+0yBzqjC8ohLjPK0CoF4dWD1xw0X2v0u2Spe/C45OavyjxcjYnR4nXwvEG0fSRvHMtKcNBtYjqfqPxXVi7Sw8JK9k/3c/6POHeaOQyoZ/hR8eZucSZSwkZg7ngda2+9tV0OD/8inba3/yZv/TsfS/aRQsODulMbNqGU3+YWN2gGdmma1+sri/Tqj+LUb7Xf/J6VF2Ln1keE05gDdjDlLc1tky2Ytte1t9utfPdapqd5+56qKtwfLfZnRs9FB+Rm0/8lhflbnI2jtM29d/6nOXxNr7bfweVJLKfPfZ/HLzamdtMLbCHnM2oYOc5BMc3SJ377exd+PcNSStO9vDjj8ueUOPA62NxTux5wp46eZ5w1hLaq+zDRNYkWB6W7zK58O4LBdttLN4c8G5X1Nuh0vsoZZmIZgGS8/lE0TABFG8dUdv1fouf9X3dO3GVW6/U3Q8fmfeL4p7goAoUigCAICFClaVYsjNVQNCP3m/K/wCS1Lh/QI6mGerZfTw77JzVOT2roPMIAgCAIAgCAIDjVOjneJ+a+HW2m/mdkOEaGLyRtmZWiBUAoCWQCyAIDn4xgdNWBoqYmyhpJYH3s0nedCuijialFvI7GJQUuTlxNw7C3vjihbC5zI3u2bNXtJeG9I77FjtL6XHFdd8RiYqUpXX+vuefYgeGbDMK2j6x9IA5r2uc8sBDpHNztIa1xDibjq1Lh1r2VXFWVJT2+23QzaHeaOxNUUtZFLFLGXwBgkeZQBE5gccrhY3tdhPsXKoVKMlKL7XG3P5ubvGWz4NnpmEMYWteWGJkgOUANa5hLA7MRYkNPhbUhT4eeZ3avf8AjkqmrGFI6mpYY444jFG9pkbE1hu0FzA7MOrWRt/FWaqVZtyd2tr+/wBiJxitji+hMGGYmkiaGxvkJdERdrHZXADfe9hbvXX8TjNrTfNuepjLDoduhko5anaxtaajYlu1ykHZBzbtv1i7huXJUVaFPK32b8evU2nFu/idCjw6GF0r4o2sdI/PKWi20f1uPfrvXPUrTmkpO9uDailweteRoKAigCAIAgCABEDGobp/OP8A5XpUXZv6r+BFnSw5uhPcAvoYZbHPV5PYuo8ggCAIAgCAIAgOTiIs8+w/gvj41WmzqpPY8zNy5Y8HqwSrcC6qYsW6XYJdLgXS4KCqC3S5Dz1FDFKbyRsedNXNBOma2v8AO73ivWFacO6/z8RlxT5LzOLLlyNy3YSCAQSyxYfEZW24WCutK97/AI+RlQjoo22ysY2zQwWaAAwXs3w1OnejqTfiMqRrkwyBwaHRRkBuRoLG2DLWygW3anzKqr1F4smRdDLmEXR6DeiHAC2lnZSRbr9VvuhNafUuVD0dDmzbJmbW5yC+pJPncpqzta7JlRhSYXDC90jGZXG9zc7jluANwHRboOCs685xyyewUEndHtXiaF0AQAowRQoQBAFAVqq5Iyzjoj+M/Re9VWgvmZjydOiHQC+hh+4jnqd49C9zAQBAEAQBAEAQHjr6cu6Q3jeFxYug59qJ7Up22ZyXyAaHTx0XxpTs7M6lE1mULDqI1lZjtwsa0S5GZCUcVtVF1JlZltW8VrUh1JlY2zeKasOoysbdvFaVePUZGZc4b3LWvAmRgTN4hNamMrMtu1a1qZMjKJm8UVaHUZWNq3irqw6jKy5xxWs66ks+hc/emddRYt+9W66ksLd6fUFyq/UFDUXzBMpUsLk9qWYuQkDeR5hSwMHSsG97B4uaFHYu/Qx53D97H77fqsuUFzIuWXQNr4RueHHg3VWniKKd81w6c34GclSJLWuvSpiI1NomY03Hk7FH6gX1cP8A20ctTvG9e5gIAgCAIAgCA8c1WQSAuCtinF2R6xp3RpNaVzvFzZvSRonLZBZ7Q8cHAOH4rynUz97c2ouPDPM6ipyLGCK3DILLyyw8qN55+ZkGHUw3U8Pw2/RMsPKM0/MzMUkH3MPw2/RMkPKiZp+ZmXNYfuYvcamnT8qGafmY5rD9zF7jU06flQzz8zHNofuovcamnT8qGefmY5rD91F7jU0qflRc8/MyGjg+4h+G36K6dPyoZ6nmZOYU/wBxD8NqmlT8qGpU8z9zH0dTH/TwfDarp0/Ki6tTzMxOF0v+3h9wJp0/Khq1PMzE4RSn/Tw+4FdOHlQ1anmZgcEpP9vD7qKnDoi6tTzMxdgNIf2EXkR+auSPQas+prPJ2jP7Bnm76oooakuppfyXoz+xb70n9ytvy7Go/wASNLuSVGf2I9+X+5Sz6v3Zc/ovZGl3I+i+4YfF0h/5Jea/c/cl10XsjQ7kVQddLCfEE/mrqVPM/cWj0XsjEcjqAbqSAeDAo5TfLfuzUZNcGbOTNI31YI2+DbfJebV+b+7N61Tqz1wYTC0izAFnTpvwMOcup6+btY9oAAu3d1bzqsTpxjUSS5X0LGTcdzp4YGudlcPLiunB5ak8s0eVa8VdHcjYGiw3L7kIKCsjibu7syWiBAEAQBAEBCdFHwDkTb/aV8WrydcTWvM0VUBAEAVsQtksBZLAK2BbJYBLAWSwFksBZLAKgIBZQCyoIgIQoDEhQpMqFIWIUxMQUsLkEKzYXNdSzps8PzWKq/qRZYd1m7C9Jz/E4L0wW2JfzZK39s+gX3zgCAIAgCAIAgMX7j4FSXDKuTlSr5FVHVE1LxNFVAQFCIhVoBACbaqpA5UHKagkcGMq6V7iQA1s8RJJ6gLrplgsRFXcHb5MxqQ6nukrImyMidIxsj7mOMuaHvDRc5W7zbuXiqU3FyS2XL6GnJJ2uR2IwAyNMsQdGAZgZG3iBFwXi/RFuK0qNSyeV78bc/ImZdTQzG6RxAFRTkkgACaMkk7gNVp4Wsv2P2ZM8epm7F6YEtM8IIJBBlZcEbwRfep8PVavlfsxnj1Nj8QhAa4yxhrr5SXtAdbgb6qKjNuyi/YuZdTOKsicC5r2OAF3FrmkNHeRu3KOlNbNMZkyR1cbzZr2OPBrmk/gpKlJcplTRvC8yhARAQqAICIUigCAoU4BqqW6sPiPks1VvFmocMyw9tpv5lrCq2I+pKr/AKZ3l944QgCAIAgCAIDF4uCO5Rq6sVcnKkXyKu51I1LxNFQBUFVIVAFQYVHqO/hPyWocg/BIMMlODGXYUGyDnl1QdK4NE5BtcWvpYa7l+0dWKxWXNK+237eD56TyXsj7zFp2uxbk/ICcjoKktL9HEOgFr9+oXyaUGsNiI+N1/J7N7xZtwOBk2NY3G9rZI3RUjXtcA5rhsgCCFivJwwVBp2acv5LFXqSPJyb5PUhxnFIzTwlkQpHwtyC0Tiy5LR1ai69MTiqvwdKWZ3ea+/JIwWdqxeWXJ6kGJ4SBBEBPUVPOBlH+ccrXdPjqSfamBxVV4ar2n2UregqRWZGn7Q8LY2pwenhp4pWg1LY6Vx2cThlact+odfsW/wBNrOUK05ya438SVY2skjo02FmHDcTz0UFC59PIC2GUSiVoifYk9VrnTvXhUrKdenao5WfirW3RUrRe1j4PmrW0eHPbROpJHTUwGKZwW3J9fK0k694X187daadTMrPsf8Hi12ePqfvLdy/Gs7yqAigIUKRQBAFARQoQGNT+p4n8lauyiIeJaT9MPEfJKD/9gT/tncX3TiCAIAgCAIAgCA5lUyzneNx7V8vExyyZ0wd0eZcp6FVAQFQgQFVAcL6Kpg+RqeQ2EQNdM+maGM6brvme3TrLc2q+rD9Txc2oRlu/keLo01vY3Y03Dq5uyma6QRyNDTEyUOjeSGtyuYLi5LRppqFKDxNB5ou1+tt/ncScJbMuDR4dh21jgBa4uzTaSyykgvF3GxNhld3D26yvLE4m0p8eHCXh+f6EckODoRU1JBUz1I6E80TZJi4vuYo7NByn1bXA3XXhKdapTjT/AGp2XzfqatFO/iYTx0lXUUz3ZzNAZJYNJWZT0WvvcAXGgseKsJ1aVOSVrS2fD+QaUmjycoaDD6/ZGeQkx5jGY5HscMzA42y6nogHwPevbDVcRh75FzzdXMzUJcmOHYFQU7Jo2SyFtRAA/a1Dn3idcAtzbr5j4rVXE4io03HuvwXiSMILx5PVLyYpZ6GCku/m7BE+FzH9Po6sOYjXfwXisbVhXdXbNvc1pxcbeB3gFxN3PQqgIoAhSKAFGCKAigKArYGFR+r4n5BZq8I1DxJSfpR4hKH99fQT7h3l984QgCAIAgCAIAgPFiI3eBXDjVwe1I8C+ce4VBUBVSAKgqAKgxlia9pa4XB3hWMmndEZ5IMHgjvkZlBLSWhzwzM1wcDlvYEFrerqXs8RUlyzOSJXYTAXvfs2535s7tQXZgwOv7I2e6mvUslfZf8Af3YyxvexlJhsLiXOYC4xmIvNy8xm2hdvO5RVppWT2vf6lyowp8IhjftGh4eQA4maV2axJGYF3S1cd/EqyrSkrO3sgopEbhEIa1lnWa0NaQ5zSA1hjbYi25riFfiJ3v8AnN/5JkR5ark3TvDQA5haA0Pa4l2QC2W7r6W08FuONqJ77kdKJ1aWERsYwXs1oaCd5sN5XPOWZtm0rKxtWQEBFAEBFCgoCKAigKAqkwYSi4Hj+SkldL5mkb8PpyZC87gdO8hdOFoPUc3wjzqz7NjrL6hyhUBAEAQBAEAUB46/9X2rjxe6R60jwELgynRcWTKBZMpCgK5QEsCpYBAVWwCWILoBZLAqWAQESwCWBVbAJlAsmUFsrlRLksplLcllnKCWTKUllMoK1VIGqpcQBltv1v1Cy14bBHSoZswsd9l30amZWOecbHqXQeZUAVBUAVAQBAEB5a+EPaAS4a72uLT5hcuJpqcbP7HpTllZzHYQw/rzfGk+q4vhIdX7v7nRrPovZAYQztTfHl+q0sNBdfdk1n6eyBwlnam+PL9Vfh4+vuxqv09kT0QztT/1E31V0I+vuNV+nsPREfbn/qJv7lNGP4xqv09h6IZ26j+ol+qKjH19xqv09h6IZ26j48v1V0ojUZfRDO3UfHk+qunEzqMeiGduf48n1TSiXUY9FM7c/wAeT6ppRJqMy9GM7c3xpPqmlEZ2X0aztzfGf9U0ojOy+jmdub4r/qpox9fcajKMPb2pfiv+qaMfX3Goy8wb2pfiP+qmjH19xqMCgb2pPiOVVGPr7jUY5g3tSfEcmjH19xqMcwb2pPiOTRj6+41GPR7e1J8RyaMfX3Gox6Pb2pPfKaMfUajHMG9qT3ymjH19xqMcxHak98pox6v3GoyHDx25ffKaMfUuo+hW0IH68ntemjHqxqPobRA0d/eTcragkrGczZlTizrd6UllnYkt0dBd9jwCAKgIAgCA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22" descr="data:image/jpeg;base64,/9j/4AAQSkZJRgABAQAAAQABAAD/2wCEAAkGBxITEhUTExMWFRUXFxgYGBcXFxUVGBgZGBUWFxUVGBcYHSggGBolHRcVITEhJSkrLi8uFx8zODMtNygtLisBCgoKDg0OGxAQGjAmICUtLS0tLTAtLS0tLS0tLS0tLS0tLy0tLS0tLS0tLS0tLS0tLS0tLS0tLS0tLS0tLS0tLf/AABEIALcBEwMBIgACEQEDEQH/xAAbAAACAwEBAQAAAAAAAAAAAAAABQMEBgIHAf/EAEMQAAEDAgMFBQYDBgUCBwAAAAEAAgMEEQUhMRJBUWFxBiKBkaETMlKxwfBCYtEUI3KSouEHQ4Ky8RXyM1Njc4PC0v/EABoBAAIDAQEAAAAAAAAAAAAAAAACAQMEBQb/xAAwEQACAgEDAgUDAgYDAAAAAAAAAQIRAxIhMQRBBRMiUZEUYaGx4TJxgcHR8CNCYv/aAAwDAQACEQMRAD8A9xQhCABCEIAEIQgAQhCABCEIAEIQgAQuC9RunQBOuHSgb1B7QnQKvVktaXHdzsolJRTbBbukW3VQ4FQnEW/ZCxmI42w37zlnavEzucfFcbL4tUqgrOni8OlJerY9SGJjgPNff+ojh6rxiXHZRvupmdq5QBYoXiWR/wDUd+GNdz2ZlaDuUonHNeTUXa54FyQT0C2PZ3GJKhpLWtsMiSSM+AV+DxBTlpad/wAjPm6GeNauxqxIDvXSXt297B4FcCqsbZjqt7yJcmLSxmhVoqoH+ysA3Tp2QfUIQpAEIXEkobqgDtROlvkPv7+7JVjOOw07dud4Y3c3V7+QaPvnuXneM9s6qqBEFqanGRe4gE8trj+VtymoXVZucd7XUlJk9+3J8Dc3dMtFjcX7UVlQDmKWL+aU/wCnINP8RCz2EQOc61JC6aQ6zvBsObRqfPqFssK/w8fIQ+tlLjuYNBysMh95II5MU79lvm6Z53u9sRfnYREDzK+L2eHs7TNaGiIWHMj5GyEWiaGqEISjAhCEACEIQAIQhAAgriSQBL67EmRt2nuAHP6DellJRVslJt0i8+VQGYk2Gf36LB4t2zJJbGLDidSrXZ3H3lpaTmTe6578Tx69Pb3Nj6DKoan8G0EZ3lfbsHD5rPurydSvrasnREvFMa4RWukn3HFRW20SLEq172kX8F8ex7tSuTTWXN6jrcuXZbI1YunhDd8mSqcOcXLkYRktY6NqrOewbwuY013OiszfBkajAr6JbUYG8LbPnj4hVKidh3qVlnHhlqm3yjDfsEgK1fZuaWMbP4dUSysX2KsaN6l55saSUo1RqY8ae0an5rmrxcvicDbaA2gRkQRmEgdUA6FQTzHZIHAq6PW5uG9jJ9JC7o1vZTFTK0h7mgjQaX8VpGusvGcNrzHI03yvZei0GL6C9xwK7HS9bGKUJ/Jg6rpHeqPBqGzDf5qS6WQVAIS3He0MVMA1xc+R3uQsze4nTLcOZ9V14+pWuDmSlpdDqprLA2sANXE2a3iSfvwWFxXtk+Rzo6BvtXAHbqH2EUY3kF1hbmcuqTYxXyVD9ipJeR7tDTuybw/aJdG9MzyCeYV2MmnDf2oiKEZtpohssHAuGr3fmfc8k/AtN8mQgoXzyktvWzk5yO2vYNPAfilty2W8nBbPCP8ADwOIkrHmRwGTBYMb+UNGQHIZdFtcPw+KFobEwNHIfMq0lsdIgpKOOJuzG0NHAD7up0IUEghCEACEIQAIQhAAhCEACgnntkFxVVFshrv5LJdqO0jYBsNzkP8ASOJ5qnNmjjjbLcWKWSWmJdx/tEyBpBIL9zb+pXmmK4zLO67jfgNw6BV3GSd983EnVa/AOy4bZz9ea4OfqJZZb/H+Tt4sOPpo2+TOYZg8shvawWswvCtkZ6rSQ07WCwC+ENGZVMunk95Mrl1blskU4aLirbYgAlGJdpI48h3jyWXrO0E0psMgojoj/CrF8uc95bI2dXicUergs9iHato90XWafC93vFfBht+KnRKfP4LIxxwJqvtJI7TJLZcTkP4irz8JG8geKqOpYxe7vIEq1dNXMRvPXYqPrH/EVF+1O+I+a6naBoD4hQFp+wm8tLsT5r9zs1r/AIkDEXb1F7P7spY6QH+yal7E637lmDFHcPJXYcV3H1Sr9kcw3Gdt2hTHAuz0tW7ud1oIDnuGQ5D4jyULpo5XUVuQ+o0K5PY+yRve4MjYXlxyA1B49Oa9C7O4E6Nm1UPG03Vt+6wcXu48kzwbCKemhAaCddp9+86w4jX5LK4zibamMl7ZBBoyEERF5F9pzicg3MZm+e5dbB4bjhUsm7Xx+5x+o8RlkuOPZfn9i5inah0l46EtDQLvqX2DGN0Lm3yA/McuAKS4NRume4Quc1v+dUuuJZb7muOcTeQ7xyuQMkpmq/ahsMbfZRMteO+13hltSP0kcNwGQWmwDEPZWZo37ujqvEIYpKHz9hcHQznBz/1mr7MYTT0x2WMFzo46/wBlpkjpZGuYD1/5TOjqA7LePUcVphLUkylqnRZQhCcgEIQgAQhCABCEIAEIQgAUNRLbIan7upHvABJ0CVYhUhjXPebC20eQ3BRJ0rJSt0J+0+NinjuPfdcMHPe48gvN6Wmkqpbkkkm5JUmP4g6om2j0a3Ww4LR9n8GewgjJec6rO8ktv6HewY44Me/I1wbBGwtBtcpt7RRVNVYZ2Cy+NdowzJuZVLlGD0xKYwnlds0GI4wyIXJz4LIYljksxsO61KWySTP3vcdGjP0TiPA7AGeXY/8ATZ33+O5vqmUJT5LKhj45FWV88ymFHC0g3NjuGeaaRYfEB+7pXOPxSO+mnopfZ1P4BDH0B/QK+MVHlWJKWrvRUjpnC9mn/S0n1XMmGTEXEbj1LG/7jdMKOinafaVUw2Bo1oN3Hhmch0C4r8Rcd2yNwJ7x5q/zmo/w0U6N+bM5U084y2Gt/iN/XRKzFJexlHSMGQ+be76rUvdtgtIBB13hK5KEtcS2QsHAjaHhmmwThJ/8guZTivQV48NJsCJs8hd0TLnkO9krg7KtO54/+RpP+wJPX4m72rGhxOyRmcr58At/THJdDHDFPhGGeTJHlmcHYhrvdnew8Hxhw82P+i7i7DVIN2zwkczI30LFroGq9En+mxewv1GX3M/B2XFrzva5wt7gPq4/onkUTWsMbLRgjdkQ2wHmbnPipnx7Lib22iBu+9N6XYrXMp4XySSbNm3uOOdst9zYAcldjjCC9KKZynN1JlftDXtjjcXP9mxrLWuAc7AHpYab7rzDE8TnlDWkFrS0AOdcOeBvz0Djc+KYV8s1Yf2iQ22bGOHUBoJ7z+Ls/C66s2dmyLg5ltzo4at6LJn6ly9MTZg6ZRqUhNQzuZlu+XNaOhqdrLeltNEXsLbWcHAedx+ihg2mHZ0INh1GrVys+BTVrk6+LNXpZ6f2RxC94yfzD5EeR9FpKx2zZ7cyM+ttR4i/ovOOy1Z++jO++yfEEfVemOA2PEeuS2+HSbxaX2Od1sFHLa7l6KQOAcMwQCOhXSWYHL3XR/Acv4XZjyzHgma6KdqzE1TBCEKSAQhCABCEIAEIXxxsLoAq1cl3Bu4d53hoPNYTt7iZ7sTdT3j52YPmfJa4yXDnb3H0GQWBdEaite4+6w/IZLn9fl046Xc3dFBa9T7FHD8GO2wb/eceFlsnV7WBU4w1jXv3uy6ALI43i1rgFcFOUaUeWdJrznvwi12jx/UA5lJsHw19Q8k3sPedw5DiUroYnzyhozc467mje48gvTsKpWxsDGjIep3k8StWHBvRGbKoRqJHS4aGDZj7gOts3u6uOf0V+mw5rdAL+Z81YjCmcdkkWA5+C6kOmitzmSzNnIgAGqgne1jS92g9Tw6KWWoABO0LDeslieKbbzn3W6DjnkPFJn049lyTiTmy/U1r3uDrgut3RbKNu538X30kocEDrvffqd6Q0tQS651Juf0utjJXtbEHEZDQaXO7wVeNRabl2LJuSpIWz0zWa5X04nw3JdXQNkaRY9QuC99RPsA5nNztdkchx+S1lHhEbG297iSbnqq4YpTepbIaU1BUzxuupjBOwyZtuDexFxfS3FenYbI17Q5puCLgq1i2BMlu0tDhvBAt5WSyiwd1N3YydnXZOYHic7LfgyqHpnt9zHlxuW8R2xqkkrWx8zuAUeHwmUZvGWoC+YnG1jSG2udSV0NKcdSZhcqlpaKv7W+Q2Jtc281gv8ScTAmbDclsZz4Fw3njbTxK29JE1l5nuOzGDIejQTbxIAXiOO1zppnyHO7ifM3WfM6hp9zTgVz1expqXENqxVpndkBbkHG/QhZTDprCyfbd2A8CCuVL0s6i3Q9qI9mUPbl7RpBy0IFwqlTTXlcNA8bQP5t587pnUDIHcCCN6jx4bGyRz8nNz9bq6Uav+ZXGV0VsEnIni4+0Y1w57YF169c2tuy+bf1K8o7PUW3Ux/xMf/KQXfIr1SPO2mbuA431/wBK0dNDTb9yjqZ6qXsRUD9mptuc14/lIcP9zk/WWbNaWN272lvNrz/9VqAVfjexnnyfUIQrBAQhCABCEIAFVxGSzOuX1VpLsVksW+PzAUS4JXIuqnhrf4Wk+hSTs9Sfu3P/ABPJd4E5JnirwGSk6Bp/RUaqf2TW23Cy5HVta05cL+5uw3ppdxB2orvZtsF51Uzl7rC5udOJOgTbtVim285rnsdTAzGV2kYuB+Y32fIXPksWCCSc33OnJ6IaTU9nMIFO277e1d751tvDB0381oYDdK4XAjUc/wCymdXhosFtw0t2c/LbHAmIUVbI2T8Za7LTf1WfnrHEWvkoqN52rnQXPkr5dRe1bFSxVvZcxmqDB7Nnis1LJc2vkPU8V1V1hLi77uqLHLE25PUzUlpVDWgsXAc05xatytublbmkWDO74PC58l1iEt8upPyTXa0i1vZ1hVSWkuB11WopO0OyCTnwGg+SwlPNYZKd1RYKVklHgiUFLk28PaEezN83E243uc93BfcZxEe7e17bRHADID18SsZT1F3xjXO/lnZTYrWnZJ3lTLJJxpkRxrUaTB8TBdYOLRxGQHLPXcp6p0j3FuwDn75NwQdLN+iyNPKGBovmfsqSq7XmBrxcHKwvcka5jmrceaSqD4KsuJO5In/xDxkQQCla68klnSHgB7rPMXPQLy1uSlrq50zy9xJJ4m5UbQtM5WxMcNMaJYCn0D+5ruSWnjTKI3sOiy5VZpg6NZLN+7jvwGgtw4DNVcUnuLb96rzzE7I4Dl9FXqJLkBRklbZMI1ubnsbS5iU/gZoDvcTa/hdbiFuzHtnUNJ8dG/VZzAqL2cEbAAHyEOI5mwaD4W8itXWkNbsjcPQZBdDCqjuYMrtmWqZC0NO8En+WN3/6WowOs22DpcdCsxVwXH+h9ue1kD/T6qbsrWWA5Osejv73VOObjKKfcslG4t+xtEIQtplBCEIAEIQgASfGjmOg+acJXjDcwdMj9+qWXBMeRNirdqKYDUxPt1DSR6gLJY3if7gH8o9QFsmi9idNCPQrzvtezZcY/gsPTI+IsfFcfr4t199jp9HTlT7bmIkcXOLzoNOq1ODQezjDdS7vOPM/2ss/iUWyI25XPesNw3XTqkqhYWOgASSVJI0ylqbY9pDsg5rp5vnuVKKXu33r6JnWzHTNWx4MsuSZ81wBYZX9V9qTsx23u+Q0XFO25udBqq1bPtEny+iiXsEeRfKc7bvrvUTj9/NSOHkFFa5B38EukcZYcNkPPIDzUdQ/U+C6a6zTzI9M1Rq5N3NSqTI5RG0EKZxFgopXgkDhZfBJd3RRsSXKZ3ePIW81Wrp7vA4IZJZt+Nz9B6JLVYiG3OpOgUO26Qy2VsYV1dbvE6aLM1UzpHXP/CHCSR3EnQLpkJ35W1WnHDTv3KZyvbsRNi3qaJqlih2uQH34q3E0NufL9SnYiJGRbLQrNELEZc1Q9sTnuvknNBTucbAZkjLVVMdHb2kd49Nb+Cd9i8EM0vtZB+6Ybn8x1DfqeXVd0+DmaRsbb7Dfed8R1cen6LaRRBgbTxCwHh/E4lPDHbtiTybUhphrgXOlOgOyz+LeR0C7xCfu8z/wFXZbJoyAFtb9fNRTSXfc+60X8lolP00u5nS9VkFS/vAcLDytcJV2dmzcOLL+LSD8rqaplI2nHcHHybdK+zz7SDm1w/oKoyv1RovgvSz1Kkk2mNPJTKhgrrxDxV9dBO0YnyCEIUkAhCEACpYrFdt+H1CurmRtwQoatUCMw05kccx13jzusl27w0u2J2C+WxIOYBLHH/b4N4rW1LdlxHO45cWqOWJr2ua4XY8bLhvz38uv6LFOOuOlmuE9EtSPEH954JRHPsvPC6YY9hElJUGJ2Y1Y/wCNu49dxHHwSOpJv6rJKO9M3wkuUaOCttZM6eqDiAsZFV5gHJP6WcBvM6/RV24BKCe6HdbOPdboqDyoHTbrrj23NPGRXpo6eEMbmudrzRNUBo5pm0iKZJPMNOHzVOQ3KrPqQSoJK0BV7sfZF3Rcbe5KhXOcbMFyVZEDwDd3VToa5I1I+YrXfgb48gljaUk8SmUNDbMphEbZABWJqOwrtnOEUbQQXNueBvZbeTDKOsZsvjDJMrOYNlZqkNs7kcxl18FdjqS3QqFkrkVxbI8Q7DTsNmbL2DT8J/QlLJey9VvhJtuBFvnqtMztFKBbbP3zUcdfNM8NDiS47zYeKZ512IWN9zKQ9n6gvF2BgB3ltvQlbnBMP9iWhlnyHhoOvLQ3yTmjwF1u89rzbPP3SeGRurbWshBZELvIzJz8SdwVijK7kVymuERlrYG7I70js9w/7WhSQDYGu092pt95Dgq9vEn3iRr05KWKXcN2rv0V1pbsrq1SJnyFgJOu5QzmzdkanN3joPr4L7+0bJ9oRfcxp3ncfqq0ROVzc+849M7+dksXrev4CtOxxjEd4pc7d35uv8h6pVgLf3rcss7/AMpTDFJLt2Pi7x5AizR5WVrCIw2J1tAD6i31Szjc19h4yqLNZ2eP7kdT9EzS7AB+6CYrdHhGOXIIQhMQCEIQAIQhAGfxJoLjzJt4WP1S8PHuuyLsuV/7qTtJtAtLdWy/NufyKvRxxzR7DhnbxF8w4LNp1ZGW3UUJMVwpk7PYTj/25B7zDy5ct6807UdlJqZm26zmB2ztDnmHch9V6lK98J9nLm38L/lf7yUk7WvYWSND2OFi06WPy6pMmNNl2PK48cHgktNttvw15D4vDeuo6t7SA7hkeK3mK9hnxu9pSO9o3fE6223iBfJ49eqQV2DOc2zGnuk3jIO3Gd4zzLfvrmaTVM1KfeIsbV+HVWG1AGpXFHQPdcNIJ+FxAJ6X1VaahcDZzXNPDMfNV+VtY3mW6JpsSOjUumrDzKv02ByvPdY489B5pnT9nGggSOufgYNp3TgE6gquhHPsZaOd5dbZNk0psIe/Mts3i77zWsjo4YWjZYC/fezrcBwJ8wqlXUbRu533wUSl2QJXyU6WjawWb4uXMjA4gD3Rv4lSBzn6ZN+akjYByCrew1EQguoIm5qeao1A6BEGQUPYlEzRZcF6IYHyGzASeV1psM7LO1lIby1KiMHIiU1Hkz9NSOeRkc/VbDB+z2yNqW7Bw/Ef0V6ndDCP3QG18TtT0/spo6sGx1dz+isjoi/f9CqcpSRc2QGANGwzlqf1UD2C3AcN55ldtD352vwJuGjw1d8l8EIbdz3E9dTy5DktzajHczLdlaRrnaCzd50+wuxshvBo/qKJai+Z7rBoOKoVVQXHkNBw59VmvzH9v1L0tKOpJS43PgOA/VDJhY3039Bu8Tkqcs1gqck2WyPFX3RXVln2he4uOpKeQi0QG9zvQfYSOjZchP483gbmC3jv9VEd2TLZGnwc923CyYpVg7sz0TVbVwZGCEIUkAhCEACEIQAkxOnDpNk6GzrbjbIpdLUAHaZlbun6Hp+id4s2xa/gbHoVj6hxa4kLPN6ZF0FaNDBVRzs2XgcwePI7ilFbhksN3RkvZ8O8ffJUY6vYcHfhOqfwV5AFu8OB18D+qmM1LaXJDi47xE0eJA6ix55eq+S1W1YujbJbnsyDo7f0yTmpoYJ9O67yPlvSWrwmWLMZt4/2UaNO5KmnsLZ8No6hxIJjfvB7jr8TqPRXI8BLGi7zKNQS0EjxBN1Rq5w73mAkbyM/A6hcxYg5osxxaBnx875oTSdoZ21QYu2zCBcG44jwSepmEYLWZcTvPjw5LX0GMOfkRYDUm59LFSz1MTv8lrxncmNv6XVOXHPLKx8eRQVUeU1Fc4kgL5BFc3cV6TLFBfKngA33jbddTRxR57FMOQY0kczbIKv6RruWfUp9jDAaALs4ZPJkyJ5H8JHqclsH4hIHd18TW7rNbfxsuJKh51nLugsELp0uWDzPshBR9jal2cmzGOZ2j5DenkHZCKMB0pLubiGt8tfMqM4g5vuOde/4Rnzu5yhdWFxzDS787nSn+VuQ9FOiC7fIuqb7jCSrij7sYGWgYO74uyHzXUNS6RubhkdBpxGajgweWYgvJDBxAaPAD+6ePELI/Yxi5Othrxz3J/Lcl6uBNajxyKf2UnQJhRUdszmfkpy9tgLDLcDcdCdAvou4XJDWDUnIBVrEr9KsZ5W1vsE9WG5DvOS+eW2bzd25q5q6+P8AytNNojXmAlUlR970koty9Tv9B4UlaLM9QSbnXhuHRVnyKB8qpTVBOQ0+8grVsQ9yaaouctF9iCrRsv8AforsLVDZKQwozs579yb0bbDmUroo75ncmcTlbjXcqmzQYQ7vBO1ncMf3gtEta4Mz5BCEKSAQhCABCEIAiqodtpbxH/CwmJMINl6As52moPxjfr1VWaNrYsxypmNe/Mg6H7urVDWbPdJyOhUE7FSL7cwsilTNNWaf2339VPS4qblhztq0624tO8LO0lZuvceoVqR4dbiMw4ajorFfMXQjS4aHJbC/8p4ajyVCp7PRuN2vA/p9FC2pP4wDzbl5hWqadhy27dcvml8ySfqj8A4bbMrnAZQLMcLcbhypS4TWg5Z8x3U9GEuObJ3DkSCPkvn/AEyqGk2X8I/VaEr7Mp1V3Rmzg9Ufea49c0MwSf8A8q3gFpo4KpurtodCPkunCXe0/wBSWUfsxlN+6EUPZ+W3ey/lUc/Z2Q/5zWjxcVoRDJ8H35qKSKQakN6lo+qqkpVtB/Iyn/6Qlj7MRayPkk6nZamtNFFHnHGxvPUqjPVMv35QeQN/QKT/AKlCG5NJ6nZHkLlVRlO7aUV+SyStd2Tz1EsmV2xjxc49GNz9VGKMsF3P2W/FIQ3yY3VUJMck0bsxj8g73mUukq7m5u53xOO0fXRPKcO7b/CIjjn9kOziEbP/AA2mQ/HJ3WDo3UpbW17nm73F1tBo0dGpdLUk6lQmVI5ye3C+xYoRjvyy4+e6ifNZVHzKPaupSoHuSvlLui+xhcxt5Ky3yQ2B2AArlJGSfkFBBDtEX8P1TRg2RYa71EVbCTonBtkFZhKpMKtQlaIlDHFC7MLUNOSyVIc1qoDdo6LTHgplySIQhSKCEIQAIQhAAoqmIOaWnehCAMLi1FskpFPGhCwZopS2NmJ2iuWEZgqSKtI1QhKnQ9JlptQCvhmX1Ct5E4PrKojRTNxV40cf5nfqhCTdcDqKfKOxjknxO8/1XDscl+N3n/ZCEeZP3DyoexSmxOU6yPPLaP0VEzW09c/mhCVyb5YyhFcIhdKufalCEtIm2fPaFcGRCFNEEEtWAbHevu0hClBR0wXUzW2QhDIomY1WoYroQoBjBg2dNV00oQrCslYrURQhWRFZPWYi2nhkneCWxsL3Bti4gC5tcgX8VXpv8WKINA2JzbLJrOBPx8j5IQtEeDPLkp1X+OWHMcWmGqJFtGQ2zAO+XmhCEwp/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24" descr="data:image/jpeg;base64,/9j/4AAQSkZJRgABAQAAAQABAAD/2wCEAAkGBxITEhUTExMWFRUXFxgYGBcXFxUVGBgZGBUWFxUVGBcYHSggGBolHRcVITEhJSkrLi8uFx8zODMtNygtLisBCgoKDg0OGxAQGjAmICUtLS0tLTAtLS0tLS0tLS0tLS0tLy0tLS0tLS0tLS0tLS0tLS0tLS0tLS0tLS0tLS0tLf/AABEIALcBEwMBIgACEQEDEQH/xAAbAAACAwEBAQAAAAAAAAAAAAAABQMEBgIHAf/EAEMQAAEDAgMFBQYDBgUCBwAAAAEAAgMEEQUhMRJBUWFxBiKBkaETMlKxwfBCYtEUI3KSouEHQ4Ky8RXyM1Njc4PC0v/EABoBAAIDAQEAAAAAAAAAAAAAAAACAQMEBQb/xAAwEQACAgEDAgUDAgYDAAAAAAAAAQIRAxIhMQRBBRMiUZEUYaGx4TJxgcHR8CNCYv/aAAwDAQACEQMRAD8A9xQhCABCEIAEIQgAQhCABCEIAEIQgAQuC9RunQBOuHSgb1B7QnQKvVktaXHdzsolJRTbBbukW3VQ4FQnEW/ZCxmI42w37zlnavEzucfFcbL4tUqgrOni8OlJerY9SGJjgPNff+ojh6rxiXHZRvupmdq5QBYoXiWR/wDUd+GNdz2ZlaDuUonHNeTUXa54FyQT0C2PZ3GJKhpLWtsMiSSM+AV+DxBTlpad/wAjPm6GeNauxqxIDvXSXt297B4FcCqsbZjqt7yJcmLSxmhVoqoH+ysA3Tp2QfUIQpAEIXEkobqgDtROlvkPv7+7JVjOOw07dud4Y3c3V7+QaPvnuXneM9s6qqBEFqanGRe4gE8trj+VtymoXVZucd7XUlJk9+3J8Dc3dMtFjcX7UVlQDmKWL+aU/wCnINP8RCz2EQOc61JC6aQ6zvBsObRqfPqFssK/w8fIQ+tlLjuYNBysMh95II5MU79lvm6Z53u9sRfnYREDzK+L2eHs7TNaGiIWHMj5GyEWiaGqEISjAhCEACEIQAIQhAAgriSQBL67EmRt2nuAHP6DellJRVslJt0i8+VQGYk2Gf36LB4t2zJJbGLDidSrXZ3H3lpaTmTe6578Tx69Pb3Nj6DKoan8G0EZ3lfbsHD5rPurydSvrasnREvFMa4RWukn3HFRW20SLEq172kX8F8ex7tSuTTWXN6jrcuXZbI1YunhDd8mSqcOcXLkYRktY6NqrOewbwuY013OiszfBkajAr6JbUYG8LbPnj4hVKidh3qVlnHhlqm3yjDfsEgK1fZuaWMbP4dUSysX2KsaN6l55saSUo1RqY8ae0an5rmrxcvicDbaA2gRkQRmEgdUA6FQTzHZIHAq6PW5uG9jJ9JC7o1vZTFTK0h7mgjQaX8VpGusvGcNrzHI03yvZei0GL6C9xwK7HS9bGKUJ/Jg6rpHeqPBqGzDf5qS6WQVAIS3He0MVMA1xc+R3uQsze4nTLcOZ9V14+pWuDmSlpdDqprLA2sANXE2a3iSfvwWFxXtk+Rzo6BvtXAHbqH2EUY3kF1hbmcuqTYxXyVD9ipJeR7tDTuybw/aJdG9MzyCeYV2MmnDf2oiKEZtpohssHAuGr3fmfc8k/AtN8mQgoXzyktvWzk5yO2vYNPAfilty2W8nBbPCP8ADwOIkrHmRwGTBYMb+UNGQHIZdFtcPw+KFobEwNHIfMq0lsdIgpKOOJuzG0NHAD7up0IUEghCEACEIQAIQhAAhCEACgnntkFxVVFshrv5LJdqO0jYBsNzkP8ASOJ5qnNmjjjbLcWKWSWmJdx/tEyBpBIL9zb+pXmmK4zLO67jfgNw6BV3GSd983EnVa/AOy4bZz9ea4OfqJZZb/H+Tt4sOPpo2+TOYZg8shvawWswvCtkZ6rSQ07WCwC+ENGZVMunk95Mrl1blskU4aLirbYgAlGJdpI48h3jyWXrO0E0psMgojoj/CrF8uc95bI2dXicUergs9iHato90XWafC93vFfBht+KnRKfP4LIxxwJqvtJI7TJLZcTkP4irz8JG8geKqOpYxe7vIEq1dNXMRvPXYqPrH/EVF+1O+I+a6naBoD4hQFp+wm8tLsT5r9zs1r/AIkDEXb1F7P7spY6QH+yal7E637lmDFHcPJXYcV3H1Sr9kcw3Gdt2hTHAuz0tW7ud1oIDnuGQ5D4jyULpo5XUVuQ+o0K5PY+yRve4MjYXlxyA1B49Oa9C7O4E6Nm1UPG03Vt+6wcXu48kzwbCKemhAaCddp9+86w4jX5LK4zibamMl7ZBBoyEERF5F9pzicg3MZm+e5dbB4bjhUsm7Xx+5x+o8RlkuOPZfn9i5inah0l46EtDQLvqX2DGN0Lm3yA/McuAKS4NRume4Quc1v+dUuuJZb7muOcTeQ7xyuQMkpmq/ahsMbfZRMteO+13hltSP0kcNwGQWmwDEPZWZo37ujqvEIYpKHz9hcHQznBz/1mr7MYTT0x2WMFzo46/wBlpkjpZGuYD1/5TOjqA7LePUcVphLUkylqnRZQhCcgEIQgAQhCABCEIAEIQgAUNRLbIan7upHvABJ0CVYhUhjXPebC20eQ3BRJ0rJSt0J+0+NinjuPfdcMHPe48gvN6Wmkqpbkkkm5JUmP4g6om2j0a3Ww4LR9n8GewgjJec6rO8ktv6HewY44Me/I1wbBGwtBtcpt7RRVNVYZ2Cy+NdowzJuZVLlGD0xKYwnlds0GI4wyIXJz4LIYljksxsO61KWySTP3vcdGjP0TiPA7AGeXY/8ATZ33+O5vqmUJT5LKhj45FWV88ymFHC0g3NjuGeaaRYfEB+7pXOPxSO+mnopfZ1P4BDH0B/QK+MVHlWJKWrvRUjpnC9mn/S0n1XMmGTEXEbj1LG/7jdMKOinafaVUw2Bo1oN3Hhmch0C4r8Rcd2yNwJ7x5q/zmo/w0U6N+bM5U084y2Gt/iN/XRKzFJexlHSMGQ+be76rUvdtgtIBB13hK5KEtcS2QsHAjaHhmmwThJ/8guZTivQV48NJsCJs8hd0TLnkO9krg7KtO54/+RpP+wJPX4m72rGhxOyRmcr58At/THJdDHDFPhGGeTJHlmcHYhrvdnew8Hxhw82P+i7i7DVIN2zwkczI30LFroGq9En+mxewv1GX3M/B2XFrzva5wt7gPq4/onkUTWsMbLRgjdkQ2wHmbnPipnx7Lib22iBu+9N6XYrXMp4XySSbNm3uOOdst9zYAcldjjCC9KKZynN1JlftDXtjjcXP9mxrLWuAc7AHpYab7rzDE8TnlDWkFrS0AOdcOeBvz0Djc+KYV8s1Yf2iQ22bGOHUBoJ7z+Ls/C66s2dmyLg5ltzo4at6LJn6ly9MTZg6ZRqUhNQzuZlu+XNaOhqdrLeltNEXsLbWcHAedx+ihg2mHZ0INh1GrVys+BTVrk6+LNXpZ6f2RxC94yfzD5EeR9FpKx2zZ7cyM+ttR4i/ovOOy1Z++jO++yfEEfVemOA2PEeuS2+HSbxaX2Od1sFHLa7l6KQOAcMwQCOhXSWYHL3XR/Acv4XZjyzHgma6KdqzE1TBCEKSAQhCABCEIAEIXxxsLoAq1cl3Bu4d53hoPNYTt7iZ7sTdT3j52YPmfJa4yXDnb3H0GQWBdEaite4+6w/IZLn9fl046Xc3dFBa9T7FHD8GO2wb/eceFlsnV7WBU4w1jXv3uy6ALI43i1rgFcFOUaUeWdJrznvwi12jx/UA5lJsHw19Q8k3sPedw5DiUroYnzyhozc467mje48gvTsKpWxsDGjIep3k8StWHBvRGbKoRqJHS4aGDZj7gOts3u6uOf0V+mw5rdAL+Z81YjCmcdkkWA5+C6kOmitzmSzNnIgAGqgne1jS92g9Tw6KWWoABO0LDeslieKbbzn3W6DjnkPFJn049lyTiTmy/U1r3uDrgut3RbKNu538X30kocEDrvffqd6Q0tQS651Juf0utjJXtbEHEZDQaXO7wVeNRabl2LJuSpIWz0zWa5X04nw3JdXQNkaRY9QuC99RPsA5nNztdkchx+S1lHhEbG297iSbnqq4YpTepbIaU1BUzxuupjBOwyZtuDexFxfS3FenYbI17Q5puCLgq1i2BMlu0tDhvBAt5WSyiwd1N3YydnXZOYHic7LfgyqHpnt9zHlxuW8R2xqkkrWx8zuAUeHwmUZvGWoC+YnG1jSG2udSV0NKcdSZhcqlpaKv7W+Q2Jtc281gv8ScTAmbDclsZz4Fw3njbTxK29JE1l5nuOzGDIejQTbxIAXiOO1zppnyHO7ifM3WfM6hp9zTgVz1expqXENqxVpndkBbkHG/QhZTDprCyfbd2A8CCuVL0s6i3Q9qI9mUPbl7RpBy0IFwqlTTXlcNA8bQP5t587pnUDIHcCCN6jx4bGyRz8nNz9bq6Uav+ZXGV0VsEnIni4+0Y1w57YF169c2tuy+bf1K8o7PUW3Ux/xMf/KQXfIr1SPO2mbuA431/wBK0dNDTb9yjqZ6qXsRUD9mptuc14/lIcP9zk/WWbNaWN272lvNrz/9VqAVfjexnnyfUIQrBAQhCABCEIAFVxGSzOuX1VpLsVksW+PzAUS4JXIuqnhrf4Wk+hSTs9Sfu3P/ABPJd4E5JnirwGSk6Bp/RUaqf2TW23Cy5HVta05cL+5uw3ppdxB2orvZtsF51Uzl7rC5udOJOgTbtVim285rnsdTAzGV2kYuB+Y32fIXPksWCCSc33OnJ6IaTU9nMIFO277e1d751tvDB0381oYDdK4XAjUc/wCymdXhosFtw0t2c/LbHAmIUVbI2T8Za7LTf1WfnrHEWvkoqN52rnQXPkr5dRe1bFSxVvZcxmqDB7Nnis1LJc2vkPU8V1V1hLi77uqLHLE25PUzUlpVDWgsXAc05xatytublbmkWDO74PC58l1iEt8upPyTXa0i1vZ1hVSWkuB11WopO0OyCTnwGg+SwlPNYZKd1RYKVklHgiUFLk28PaEezN83E243uc93BfcZxEe7e17bRHADID18SsZT1F3xjXO/lnZTYrWnZJ3lTLJJxpkRxrUaTB8TBdYOLRxGQHLPXcp6p0j3FuwDn75NwQdLN+iyNPKGBovmfsqSq7XmBrxcHKwvcka5jmrceaSqD4KsuJO5In/xDxkQQCla68klnSHgB7rPMXPQLy1uSlrq50zy9xJJ4m5UbQtM5WxMcNMaJYCn0D+5ruSWnjTKI3sOiy5VZpg6NZLN+7jvwGgtw4DNVcUnuLb96rzzE7I4Dl9FXqJLkBRklbZMI1ubnsbS5iU/gZoDvcTa/hdbiFuzHtnUNJ8dG/VZzAqL2cEbAAHyEOI5mwaD4W8itXWkNbsjcPQZBdDCqjuYMrtmWqZC0NO8En+WN3/6WowOs22DpcdCsxVwXH+h9ue1kD/T6qbsrWWA5Osejv73VOObjKKfcslG4t+xtEIQtplBCEIAEIQgASfGjmOg+acJXjDcwdMj9+qWXBMeRNirdqKYDUxPt1DSR6gLJY3if7gH8o9QFsmi9idNCPQrzvtezZcY/gsPTI+IsfFcfr4t199jp9HTlT7bmIkcXOLzoNOq1ODQezjDdS7vOPM/2ss/iUWyI25XPesNw3XTqkqhYWOgASSVJI0ylqbY9pDsg5rp5vnuVKKXu33r6JnWzHTNWx4MsuSZ81wBYZX9V9qTsx23u+Q0XFO25udBqq1bPtEny+iiXsEeRfKc7bvrvUTj9/NSOHkFFa5B38EukcZYcNkPPIDzUdQ/U+C6a6zTzI9M1Rq5N3NSqTI5RG0EKZxFgopXgkDhZfBJd3RRsSXKZ3ePIW81Wrp7vA4IZJZt+Nz9B6JLVYiG3OpOgUO26Qy2VsYV1dbvE6aLM1UzpHXP/CHCSR3EnQLpkJ35W1WnHDTv3KZyvbsRNi3qaJqlih2uQH34q3E0NufL9SnYiJGRbLQrNELEZc1Q9sTnuvknNBTucbAZkjLVVMdHb2kd49Nb+Cd9i8EM0vtZB+6Ybn8x1DfqeXVd0+DmaRsbb7Dfed8R1cen6LaRRBgbTxCwHh/E4lPDHbtiTybUhphrgXOlOgOyz+LeR0C7xCfu8z/wFXZbJoyAFtb9fNRTSXfc+60X8lolP00u5nS9VkFS/vAcLDytcJV2dmzcOLL+LSD8rqaplI2nHcHHybdK+zz7SDm1w/oKoyv1RovgvSz1Kkk2mNPJTKhgrrxDxV9dBO0YnyCEIUkAhCEACpYrFdt+H1CurmRtwQoatUCMw05kccx13jzusl27w0u2J2C+WxIOYBLHH/b4N4rW1LdlxHO45cWqOWJr2ua4XY8bLhvz38uv6LFOOuOlmuE9EtSPEH954JRHPsvPC6YY9hElJUGJ2Y1Y/wCNu49dxHHwSOpJv6rJKO9M3wkuUaOCttZM6eqDiAsZFV5gHJP6WcBvM6/RV24BKCe6HdbOPdboqDyoHTbrrj23NPGRXpo6eEMbmudrzRNUBo5pm0iKZJPMNOHzVOQ3KrPqQSoJK0BV7sfZF3Rcbe5KhXOcbMFyVZEDwDd3VToa5I1I+YrXfgb48gljaUk8SmUNDbMphEbZABWJqOwrtnOEUbQQXNueBvZbeTDKOsZsvjDJMrOYNlZqkNs7kcxl18FdjqS3QqFkrkVxbI8Q7DTsNmbL2DT8J/QlLJey9VvhJtuBFvnqtMztFKBbbP3zUcdfNM8NDiS47zYeKZ512IWN9zKQ9n6gvF2BgB3ltvQlbnBMP9iWhlnyHhoOvLQ3yTmjwF1u89rzbPP3SeGRurbWshBZELvIzJz8SdwVijK7kVymuERlrYG7I70js9w/7WhSQDYGu092pt95Dgq9vEn3iRr05KWKXcN2rv0V1pbsrq1SJnyFgJOu5QzmzdkanN3joPr4L7+0bJ9oRfcxp3ncfqq0ROVzc+849M7+dksXrev4CtOxxjEd4pc7d35uv8h6pVgLf3rcss7/AMpTDFJLt2Pi7x5AizR5WVrCIw2J1tAD6i31Szjc19h4yqLNZ2eP7kdT9EzS7AB+6CYrdHhGOXIIQhMQCEIQAIQhAGfxJoLjzJt4WP1S8PHuuyLsuV/7qTtJtAtLdWy/NufyKvRxxzR7DhnbxF8w4LNp1ZGW3UUJMVwpk7PYTj/25B7zDy5ct6807UdlJqZm26zmB2ztDnmHch9V6lK98J9nLm38L/lf7yUk7WvYWSND2OFi06WPy6pMmNNl2PK48cHgktNttvw15D4vDeuo6t7SA7hkeK3mK9hnxu9pSO9o3fE6223iBfJ49eqQV2DOc2zGnuk3jIO3Gd4zzLfvrmaTVM1KfeIsbV+HVWG1AGpXFHQPdcNIJ+FxAJ6X1VaahcDZzXNPDMfNV+VtY3mW6JpsSOjUumrDzKv02ByvPdY489B5pnT9nGggSOufgYNp3TgE6gquhHPsZaOd5dbZNk0psIe/Mts3i77zWsjo4YWjZYC/fezrcBwJ8wqlXUbRu533wUSl2QJXyU6WjawWb4uXMjA4gD3Rv4lSBzn6ZN+akjYByCrew1EQguoIm5qeao1A6BEGQUPYlEzRZcF6IYHyGzASeV1psM7LO1lIby1KiMHIiU1Hkz9NSOeRkc/VbDB+z2yNqW7Bw/Ef0V6ndDCP3QG18TtT0/spo6sGx1dz+isjoi/f9CqcpSRc2QGANGwzlqf1UD2C3AcN55ldtD352vwJuGjw1d8l8EIbdz3E9dTy5DktzajHczLdlaRrnaCzd50+wuxshvBo/qKJai+Z7rBoOKoVVQXHkNBw59VmvzH9v1L0tKOpJS43PgOA/VDJhY3039Bu8Tkqcs1gqck2WyPFX3RXVln2he4uOpKeQi0QG9zvQfYSOjZchP483gbmC3jv9VEd2TLZGnwc923CyYpVg7sz0TVbVwZGCEIUkAhCEACEIQAkxOnDpNk6GzrbjbIpdLUAHaZlbun6Hp+id4s2xa/gbHoVj6hxa4kLPN6ZF0FaNDBVRzs2XgcwePI7ilFbhksN3RkvZ8O8ffJUY6vYcHfhOqfwV5AFu8OB18D+qmM1LaXJDi47xE0eJA6ix55eq+S1W1YujbJbnsyDo7f0yTmpoYJ9O67yPlvSWrwmWLMZt4/2UaNO5KmnsLZ8No6hxIJjfvB7jr8TqPRXI8BLGi7zKNQS0EjxBN1Rq5w73mAkbyM/A6hcxYg5osxxaBnx875oTSdoZ21QYu2zCBcG44jwSepmEYLWZcTvPjw5LX0GMOfkRYDUm59LFSz1MTv8lrxncmNv6XVOXHPLKx8eRQVUeU1Fc4kgL5BFc3cV6TLFBfKngA33jbddTRxR57FMOQY0kczbIKv6RruWfUp9jDAaALs4ZPJkyJ5H8JHqclsH4hIHd18TW7rNbfxsuJKh51nLugsELp0uWDzPshBR9jal2cmzGOZ2j5DenkHZCKMB0pLubiGt8tfMqM4g5vuOde/4Rnzu5yhdWFxzDS787nSn+VuQ9FOiC7fIuqb7jCSrij7sYGWgYO74uyHzXUNS6RubhkdBpxGajgweWYgvJDBxAaPAD+6ePELI/Yxi5Othrxz3J/Lcl6uBNajxyKf2UnQJhRUdszmfkpy9tgLDLcDcdCdAvou4XJDWDUnIBVrEr9KsZ5W1vsE9WG5DvOS+eW2bzd25q5q6+P8AytNNojXmAlUlR970koty9Tv9B4UlaLM9QSbnXhuHRVnyKB8qpTVBOQ0+8grVsQ9yaaouctF9iCrRsv8AforsLVDZKQwozs579yb0bbDmUroo75ncmcTlbjXcqmzQYQ7vBO1ncMf3gtEta4Mz5BCEKSAQhCABCEIAiqodtpbxH/CwmJMINl6As52moPxjfr1VWaNrYsxypmNe/Mg6H7urVDWbPdJyOhUE7FSL7cwsilTNNWaf2339VPS4qblhztq0624tO8LO0lZuvceoVqR4dbiMw4ajorFfMXQjS4aHJbC/8p4ajyVCp7PRuN2vA/p9FC2pP4wDzbl5hWqadhy27dcvml8ySfqj8A4bbMrnAZQLMcLcbhypS4TWg5Z8x3U9GEuObJ3DkSCPkvn/AEyqGk2X8I/VaEr7Mp1V3Rmzg9Ufea49c0MwSf8A8q3gFpo4KpurtodCPkunCXe0/wBSWUfsxlN+6EUPZ+W3ey/lUc/Z2Q/5zWjxcVoRDJ8H35qKSKQakN6lo+qqkpVtB/Iyn/6Qlj7MRayPkk6nZamtNFFHnHGxvPUqjPVMv35QeQN/QKT/AKlCG5NJ6nZHkLlVRlO7aUV+SyStd2Tz1EsmV2xjxc49GNz9VGKMsF3P2W/FIQ3yY3VUJMck0bsxj8g73mUukq7m5u53xOO0fXRPKcO7b/CIjjn9kOziEbP/AA2mQ/HJ3WDo3UpbW17nm73F1tBo0dGpdLUk6lQmVI5ye3C+xYoRjvyy4+e6ifNZVHzKPaupSoHuSvlLui+xhcxt5Ky3yQ2B2AArlJGSfkFBBDtEX8P1TRg2RYa71EVbCTonBtkFZhKpMKtQlaIlDHFC7MLUNOSyVIc1qoDdo6LTHgplySIQhSKCEIQAIQhAAoqmIOaWnehCAMLi1FskpFPGhCwZopS2NmJ2iuWEZgqSKtI1QhKnQ9JlptQCvhmX1Ct5E4PrKojRTNxV40cf5nfqhCTdcDqKfKOxjknxO8/1XDscl+N3n/ZCEeZP3DyoexSmxOU6yPPLaP0VEzW09c/mhCVyb5YyhFcIhdKufalCEtIm2fPaFcGRCFNEEEtWAbHevu0hClBR0wXUzW2QhDIomY1WoYroQoBjBg2dNV00oQrCslYrURQhWRFZPWYi2nhkneCWxsL3Bti4gC5tcgX8VXpv8WKINA2JzbLJrOBPx8j5IQtEeDPLkp1X+OWHMcWmGqJFtGQ2zAO+XmhCEwp/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263751"/>
            <a:ext cx="1954159" cy="195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469" y="4311007"/>
            <a:ext cx="2313102" cy="154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6" name="Title 8"/>
          <p:cNvSpPr>
            <a:spLocks noGrp="1"/>
          </p:cNvSpPr>
          <p:nvPr>
            <p:ph type="title"/>
          </p:nvPr>
        </p:nvSpPr>
        <p:spPr>
          <a:xfrm>
            <a:off x="333375" y="420460"/>
            <a:ext cx="7886700" cy="234950"/>
          </a:xfrm>
        </p:spPr>
        <p:txBody>
          <a:bodyPr/>
          <a:lstStyle/>
          <a:p>
            <a:r>
              <a:rPr lang="en-US" sz="2800" b="1" dirty="0" smtClean="0">
                <a:latin typeface="Georgia" panose="02040502050405020303" pitchFamily="18" charset="0"/>
              </a:rPr>
              <a:t>Food Fortification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375" y="2497230"/>
            <a:ext cx="8229600" cy="110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MAXIMIZE NUTRIENT DENSITY!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17" y="1328018"/>
            <a:ext cx="1370715" cy="1028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145" y="1116528"/>
            <a:ext cx="2186076" cy="16400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062" y="537935"/>
            <a:ext cx="1814800" cy="147845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476" y="1237204"/>
            <a:ext cx="1359340" cy="20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61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Food Fortifiers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548156644"/>
              </p:ext>
            </p:extLst>
          </p:nvPr>
        </p:nvGraphicFramePr>
        <p:xfrm>
          <a:off x="803777" y="1211293"/>
          <a:ext cx="7750629" cy="457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2983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911" y="406826"/>
            <a:ext cx="7994244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Use </a:t>
            </a:r>
            <a:r>
              <a:rPr lang="en-US" altLang="en-US" sz="2000" dirty="0">
                <a:solidFill>
                  <a:schemeClr val="tx1"/>
                </a:solidFill>
              </a:rPr>
              <a:t>milk instead of water to prepare hot </a:t>
            </a:r>
            <a:r>
              <a:rPr lang="en-US" altLang="en-US" sz="2000" dirty="0" smtClean="0">
                <a:solidFill>
                  <a:schemeClr val="tx1"/>
                </a:solidFill>
              </a:rPr>
              <a:t>cereals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endParaRPr lang="en-US" altLang="en-US" sz="20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Add </a:t>
            </a:r>
            <a:r>
              <a:rPr lang="en-US" altLang="en-US" sz="2000" dirty="0">
                <a:solidFill>
                  <a:schemeClr val="tx1"/>
                </a:solidFill>
              </a:rPr>
              <a:t>non-fat dry milk to soup, pudding, </a:t>
            </a:r>
            <a:r>
              <a:rPr lang="en-US" altLang="en-US" sz="2000" dirty="0" smtClean="0">
                <a:solidFill>
                  <a:schemeClr val="tx1"/>
                </a:solidFill>
              </a:rPr>
              <a:t>eggs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smtClean="0">
                <a:solidFill>
                  <a:schemeClr val="tx1"/>
                </a:solidFill>
              </a:rPr>
              <a:t>casseroles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Add </a:t>
            </a:r>
            <a:r>
              <a:rPr lang="en-US" altLang="en-US" sz="2000" dirty="0" smtClean="0">
                <a:solidFill>
                  <a:schemeClr val="tx1"/>
                </a:solidFill>
              </a:rPr>
              <a:t>cheese or eggs </a:t>
            </a:r>
            <a:r>
              <a:rPr lang="en-US" altLang="en-US" sz="2000" dirty="0">
                <a:solidFill>
                  <a:schemeClr val="tx1"/>
                </a:solidFill>
              </a:rPr>
              <a:t>to vegetables, salads, potatoes, rice, </a:t>
            </a:r>
            <a:r>
              <a:rPr lang="en-US" altLang="en-US" sz="2000" dirty="0" smtClean="0">
                <a:solidFill>
                  <a:schemeClr val="tx1"/>
                </a:solidFill>
              </a:rPr>
              <a:t>noodles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Consider </a:t>
            </a:r>
            <a:r>
              <a:rPr lang="en-US" altLang="en-US" sz="2000" dirty="0">
                <a:solidFill>
                  <a:schemeClr val="tx1"/>
                </a:solidFill>
              </a:rPr>
              <a:t>Greek yogurt as a snack or breakfast </a:t>
            </a:r>
            <a:r>
              <a:rPr lang="en-US" altLang="en-US" sz="2000" dirty="0" smtClean="0">
                <a:solidFill>
                  <a:schemeClr val="tx1"/>
                </a:solidFill>
              </a:rPr>
              <a:t>addition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Add peanut butter to toast, crackers, muffins or use as a </a:t>
            </a:r>
            <a:r>
              <a:rPr lang="en-US" altLang="en-US" sz="2000" dirty="0" smtClean="0">
                <a:solidFill>
                  <a:schemeClr val="tx1"/>
                </a:solidFill>
              </a:rPr>
              <a:t>dip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</a:rPr>
              <a:t>Add nuts or seeds to breads, muffins, pancakes, cookies, cereal, ice cream, yogurt or use in place of </a:t>
            </a:r>
            <a:r>
              <a:rPr lang="en-US" altLang="en-US" sz="2000" dirty="0" smtClean="0">
                <a:solidFill>
                  <a:schemeClr val="tx1"/>
                </a:solidFill>
              </a:rPr>
              <a:t>breadcrumbs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Add hard boiled eggs to salads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Add beans or lentils to soups, casseroles or salads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</a:rPr>
              <a:t>Add extra olive oil when cooking lean meats, veggies, stir fries or soups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</a:rPr>
              <a:t>Diet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6CD94-ECDD-43A9-B277-7257644B1CD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2121156"/>
              </p:ext>
            </p:extLst>
          </p:nvPr>
        </p:nvGraphicFramePr>
        <p:xfrm>
          <a:off x="686911" y="1024855"/>
          <a:ext cx="7877651" cy="131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3701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 b="-3104"/>
          <a:stretch/>
        </p:blipFill>
        <p:spPr bwMode="auto">
          <a:xfrm>
            <a:off x="2362200" y="1280160"/>
            <a:ext cx="430530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4790182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 ½ cup cottage cheese</a:t>
            </a:r>
          </a:p>
          <a:p>
            <a:pPr algn="ctr"/>
            <a:r>
              <a:rPr lang="en-US" sz="3200" b="1" u="sng" dirty="0" smtClean="0"/>
              <a:t>92 calories &amp; 11 </a:t>
            </a:r>
            <a:r>
              <a:rPr lang="en-US" sz="3200" b="1" u="sng" dirty="0"/>
              <a:t>g</a:t>
            </a:r>
            <a:r>
              <a:rPr lang="en-US" sz="3200" b="1" u="sng" dirty="0" smtClean="0"/>
              <a:t> protein</a:t>
            </a:r>
            <a:endParaRPr lang="en-US" sz="32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Nutrient Dense Foods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00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:\2016 SARA PHOTOS\shutterstock_110897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756355"/>
            <a:ext cx="5601009" cy="372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14400" y="4628620"/>
            <a:ext cx="762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+mn-lt"/>
              </a:rPr>
              <a:t> 2 tablespoons peanut butter</a:t>
            </a:r>
          </a:p>
          <a:p>
            <a:pPr algn="ctr"/>
            <a:r>
              <a:rPr lang="en-US" altLang="en-US" sz="3200" b="1" u="sng" dirty="0">
                <a:latin typeface="+mn-lt"/>
              </a:rPr>
              <a:t>191 calories &amp; 7 g protein</a:t>
            </a:r>
          </a:p>
        </p:txBody>
      </p:sp>
      <p:sp>
        <p:nvSpPr>
          <p:cNvPr id="65540" name="TextBox 1"/>
          <p:cNvSpPr txBox="1">
            <a:spLocks noChangeArrowheads="1"/>
          </p:cNvSpPr>
          <p:nvPr/>
        </p:nvSpPr>
        <p:spPr bwMode="auto">
          <a:xfrm>
            <a:off x="2679700" y="2362199"/>
            <a:ext cx="2057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latin typeface="+mn-lt"/>
              </a:rPr>
              <a:t>REMEMBER TO COMBINE WITH FOOD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Nutrient Dense Foods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47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914400" y="4789488"/>
            <a:ext cx="7620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 dirty="0">
                <a:latin typeface="+mn-lt"/>
              </a:rPr>
              <a:t> 4 </a:t>
            </a:r>
            <a:r>
              <a:rPr lang="en-US" altLang="en-US" sz="3200" b="1" dirty="0" err="1">
                <a:latin typeface="+mn-lt"/>
              </a:rPr>
              <a:t>oz</a:t>
            </a:r>
            <a:r>
              <a:rPr lang="en-US" altLang="en-US" sz="3200" b="1" dirty="0">
                <a:latin typeface="+mn-lt"/>
              </a:rPr>
              <a:t> salmon</a:t>
            </a:r>
          </a:p>
          <a:p>
            <a:pPr algn="ctr"/>
            <a:r>
              <a:rPr lang="en-US" altLang="en-US" sz="3200" b="1" u="sng" dirty="0">
                <a:latin typeface="+mn-lt"/>
              </a:rPr>
              <a:t>161 calories &amp; 22 g protein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16495"/>
            <a:ext cx="5143500" cy="3502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Nutrient Dense Foods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36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543961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½ cup </a:t>
            </a:r>
            <a:r>
              <a:rPr lang="en-US" sz="3200" b="1" dirty="0" smtClean="0">
                <a:latin typeface="+mn-lt"/>
              </a:rPr>
              <a:t>vanilla ice cream</a:t>
            </a:r>
          </a:p>
          <a:p>
            <a:pPr algn="ctr"/>
            <a:r>
              <a:rPr lang="en-US" sz="3200" b="1" u="sng" dirty="0" smtClean="0">
                <a:latin typeface="+mn-lt"/>
              </a:rPr>
              <a:t>250 calories &amp; </a:t>
            </a:r>
            <a:r>
              <a:rPr lang="en-US" sz="3200" b="1" u="sng" dirty="0">
                <a:latin typeface="+mn-lt"/>
              </a:rPr>
              <a:t>4 g</a:t>
            </a:r>
            <a:r>
              <a:rPr lang="en-US" sz="3200" b="1" u="sng" dirty="0" smtClean="0">
                <a:latin typeface="+mn-lt"/>
              </a:rPr>
              <a:t> protein</a:t>
            </a:r>
            <a:endParaRPr lang="en-US" sz="3200" b="1" u="sng" dirty="0">
              <a:latin typeface="+mn-lt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219200"/>
            <a:ext cx="31623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Nutrient Dense Foods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63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250" y="1211293"/>
            <a:ext cx="8321675" cy="4221841"/>
          </a:xfrm>
        </p:spPr>
        <p:txBody>
          <a:bodyPr/>
          <a:lstStyle/>
          <a:p>
            <a:pPr marL="548640" indent="-347472">
              <a:lnSpc>
                <a:spcPct val="10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Describe </a:t>
            </a:r>
            <a:r>
              <a:rPr lang="en-US" altLang="en-US" dirty="0">
                <a:solidFill>
                  <a:schemeClr val="tx1"/>
                </a:solidFill>
              </a:rPr>
              <a:t>the changes that occur to the body as we </a:t>
            </a:r>
            <a:r>
              <a:rPr lang="en-US" altLang="en-US" dirty="0" smtClean="0">
                <a:solidFill>
                  <a:schemeClr val="tx1"/>
                </a:solidFill>
              </a:rPr>
              <a:t>age and </a:t>
            </a:r>
            <a:r>
              <a:rPr lang="en-US" altLang="en-US" dirty="0">
                <a:solidFill>
                  <a:schemeClr val="tx1"/>
                </a:solidFill>
              </a:rPr>
              <a:t>the nutritional implications in the older </a:t>
            </a:r>
            <a:r>
              <a:rPr lang="en-US" altLang="en-US" dirty="0" smtClean="0">
                <a:solidFill>
                  <a:schemeClr val="tx1"/>
                </a:solidFill>
              </a:rPr>
              <a:t>adult.</a:t>
            </a:r>
            <a:endParaRPr lang="en-US" altLang="en-US" dirty="0">
              <a:solidFill>
                <a:schemeClr val="tx1"/>
              </a:solidFill>
            </a:endParaRPr>
          </a:p>
          <a:p>
            <a:pPr marL="548640" indent="-347472">
              <a:lnSpc>
                <a:spcPct val="10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List </a:t>
            </a:r>
            <a:r>
              <a:rPr lang="en-US" altLang="en-US" dirty="0">
                <a:solidFill>
                  <a:schemeClr val="tx1"/>
                </a:solidFill>
              </a:rPr>
              <a:t>the health consequences resulting from </a:t>
            </a:r>
            <a:r>
              <a:rPr lang="en-US" altLang="en-US" dirty="0" smtClean="0">
                <a:solidFill>
                  <a:schemeClr val="tx1"/>
                </a:solidFill>
              </a:rPr>
              <a:t>poor nutritional </a:t>
            </a:r>
            <a:r>
              <a:rPr lang="en-US" altLang="en-US" dirty="0">
                <a:solidFill>
                  <a:schemeClr val="tx1"/>
                </a:solidFill>
              </a:rPr>
              <a:t>intake and strategies to improve eating </a:t>
            </a:r>
            <a:r>
              <a:rPr lang="en-US" altLang="en-US" dirty="0" smtClean="0">
                <a:solidFill>
                  <a:schemeClr val="tx1"/>
                </a:solidFill>
              </a:rPr>
              <a:t>habits and </a:t>
            </a:r>
            <a:r>
              <a:rPr lang="en-US" altLang="en-US" dirty="0">
                <a:solidFill>
                  <a:schemeClr val="tx1"/>
                </a:solidFill>
              </a:rPr>
              <a:t>health </a:t>
            </a:r>
            <a:r>
              <a:rPr lang="en-US" altLang="en-US" dirty="0" smtClean="0">
                <a:solidFill>
                  <a:schemeClr val="tx1"/>
                </a:solidFill>
              </a:rPr>
              <a:t>status.</a:t>
            </a:r>
            <a:endParaRPr lang="en-US" altLang="en-US" dirty="0">
              <a:solidFill>
                <a:schemeClr val="tx1"/>
              </a:solidFill>
            </a:endParaRPr>
          </a:p>
          <a:p>
            <a:pPr marL="548640" indent="-347472">
              <a:lnSpc>
                <a:spcPct val="10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Identify </a:t>
            </a:r>
            <a:r>
              <a:rPr lang="en-US" altLang="en-US" dirty="0">
                <a:solidFill>
                  <a:schemeClr val="tx1"/>
                </a:solidFill>
              </a:rPr>
              <a:t>the nutritional considerations for older </a:t>
            </a:r>
            <a:r>
              <a:rPr lang="en-US" altLang="en-US" dirty="0" smtClean="0">
                <a:solidFill>
                  <a:schemeClr val="tx1"/>
                </a:solidFill>
              </a:rPr>
              <a:t>adults with cognitive impairments. </a:t>
            </a:r>
            <a:endParaRPr lang="en-US" altLang="en-US" dirty="0">
              <a:solidFill>
                <a:schemeClr val="tx1"/>
              </a:solidFill>
            </a:endParaRPr>
          </a:p>
          <a:p>
            <a:pPr marL="548640" indent="-347472">
              <a:lnSpc>
                <a:spcPct val="100000"/>
              </a:lnSpc>
              <a:buSzTx/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Outline </a:t>
            </a:r>
            <a:r>
              <a:rPr lang="en-US" altLang="en-US" dirty="0">
                <a:solidFill>
                  <a:schemeClr val="tx1"/>
                </a:solidFill>
              </a:rPr>
              <a:t>creative and practical strategies for </a:t>
            </a:r>
            <a:r>
              <a:rPr lang="en-US" altLang="en-US" dirty="0" smtClean="0">
                <a:solidFill>
                  <a:schemeClr val="tx1"/>
                </a:solidFill>
              </a:rPr>
              <a:t>ensuring adequate </a:t>
            </a:r>
            <a:r>
              <a:rPr lang="en-US" altLang="en-US" dirty="0">
                <a:solidFill>
                  <a:schemeClr val="tx1"/>
                </a:solidFill>
              </a:rPr>
              <a:t>food intake in the older adult with </a:t>
            </a:r>
            <a:r>
              <a:rPr lang="en-US" altLang="en-US" dirty="0" smtClean="0">
                <a:solidFill>
                  <a:schemeClr val="tx1"/>
                </a:solidFill>
              </a:rPr>
              <a:t>dysphagia. 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buClr>
                <a:srgbClr val="AFB4B9"/>
              </a:buClr>
              <a:buNone/>
              <a:defRPr/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AFB4B9"/>
              </a:buClr>
              <a:buSzTx/>
              <a:buFontTx/>
              <a:buNone/>
              <a:defRPr/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Clr>
                <a:srgbClr val="AFB4B9"/>
              </a:buClr>
              <a:buSzTx/>
              <a:buFontTx/>
              <a:buNone/>
              <a:defRPr/>
            </a:pPr>
            <a:endParaRPr lang="en-US" alt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A05-963C-D54C-81C4-6EA3993EDCBC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Objectives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97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:\2016 SARA PHOTOS\shutterstock_2123054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9799" y="1115880"/>
            <a:ext cx="1950157" cy="38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9092" y="4992769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Homemade shakes and smoothies</a:t>
            </a:r>
          </a:p>
          <a:p>
            <a:pPr algn="ctr"/>
            <a:r>
              <a:rPr lang="en-US" sz="3200" b="1" u="sng" dirty="0" smtClean="0"/>
              <a:t>&gt;400 calories and &gt;10 g of protein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Nutrient Dense Foods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050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01965"/>
              </p:ext>
            </p:extLst>
          </p:nvPr>
        </p:nvGraphicFramePr>
        <p:xfrm>
          <a:off x="1117600" y="293398"/>
          <a:ext cx="6916056" cy="55740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05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73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Chocolate</a:t>
                      </a:r>
                      <a:r>
                        <a:rPr lang="en-US" sz="2800" baseline="0" dirty="0" smtClean="0"/>
                        <a:t>, Banana, Peanut Butter Smoothie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618591"/>
                  </a:ext>
                </a:extLst>
              </a:tr>
              <a:tr h="4973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Food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Calories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Protein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0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cup whole milk (or plain yogurt)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7.7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Tablespoon peanut butter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40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Tablespoon chocolate syrup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1.75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banana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1.3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2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r>
                        <a:rPr lang="en-US" sz="2400" baseline="0" dirty="0" smtClean="0"/>
                        <a:t> ice cubes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27">
                <a:tc gridSpan="3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29549" y="5362676"/>
            <a:ext cx="4461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483 calories, 14 g protein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8596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Nutritional Strategies for Dementia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50013"/>
            <a:ext cx="477837" cy="365125"/>
          </a:xfrm>
        </p:spPr>
        <p:txBody>
          <a:bodyPr/>
          <a:lstStyle/>
          <a:p>
            <a:fld id="{8C9F086E-CF6D-9740-BDAE-299B31C574B3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59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Nutrition and Dementia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349250" y="1113882"/>
            <a:ext cx="3501403" cy="501944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Under-nutrition is common among people with dementia.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Tends to be progressive, with weight loss.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Often precedes diagnosis by a decade or more.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Increases in pace across the disease course.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Mechanisms underlying weight loss and under-nutrition are complex, multifactorial and only partially understood.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CAN and SHOULD be avoided.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653" y="1789588"/>
            <a:ext cx="5125453" cy="34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96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Nutrition and Dementia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09145" y="537935"/>
            <a:ext cx="8321675" cy="55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4400" b="1" dirty="0" smtClean="0">
                <a:solidFill>
                  <a:schemeClr val="tx1"/>
                </a:solidFill>
              </a:rPr>
              <a:t>RECOMMENDATIONS: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00341638"/>
              </p:ext>
            </p:extLst>
          </p:nvPr>
        </p:nvGraphicFramePr>
        <p:xfrm>
          <a:off x="668945" y="2374621"/>
          <a:ext cx="8341890" cy="313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6892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35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3765117"/>
              </p:ext>
            </p:extLst>
          </p:nvPr>
        </p:nvGraphicFramePr>
        <p:xfrm>
          <a:off x="457200" y="943428"/>
          <a:ext cx="8215313" cy="520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Dining Room Environment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74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36</a:t>
            </a:fld>
            <a:endParaRPr lang="en-US" alt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87885927"/>
              </p:ext>
            </p:extLst>
          </p:nvPr>
        </p:nvGraphicFramePr>
        <p:xfrm>
          <a:off x="668565" y="1174622"/>
          <a:ext cx="7735207" cy="454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Dining Room Considerations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63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71" y="914400"/>
            <a:ext cx="7467600" cy="5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Dining Room Considerations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1486" y="1125697"/>
            <a:ext cx="4513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notice about this dining 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04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Dining Room Considerations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5" y="914400"/>
            <a:ext cx="7840409" cy="5219207"/>
          </a:xfrm>
        </p:spPr>
      </p:pic>
      <p:sp>
        <p:nvSpPr>
          <p:cNvPr id="8" name="TextBox 7"/>
          <p:cNvSpPr txBox="1"/>
          <p:nvPr/>
        </p:nvSpPr>
        <p:spPr>
          <a:xfrm>
            <a:off x="1001486" y="1125697"/>
            <a:ext cx="4513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notice about this dining 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54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Dining Room Considerations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77" y="914400"/>
            <a:ext cx="7639718" cy="5093145"/>
          </a:xfrm>
        </p:spPr>
      </p:pic>
      <p:sp>
        <p:nvSpPr>
          <p:cNvPr id="8" name="TextBox 7"/>
          <p:cNvSpPr txBox="1"/>
          <p:nvPr/>
        </p:nvSpPr>
        <p:spPr>
          <a:xfrm>
            <a:off x="1001486" y="1125697"/>
            <a:ext cx="4513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notice about this dining room?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81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1379816"/>
            <a:ext cx="6858000" cy="2387600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Nutritional Considerations for the Older Adult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50013"/>
            <a:ext cx="477837" cy="365125"/>
          </a:xfrm>
        </p:spPr>
        <p:txBody>
          <a:bodyPr/>
          <a:lstStyle/>
          <a:p>
            <a:fld id="{8C9F086E-CF6D-9740-BDAE-299B31C574B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162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Distractions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90322378"/>
              </p:ext>
            </p:extLst>
          </p:nvPr>
        </p:nvGraphicFramePr>
        <p:xfrm>
          <a:off x="1487657" y="13519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5186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:\2016 SARA PHOTOS\shutterstock_3167195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645" y="951446"/>
            <a:ext cx="3373922" cy="22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64098" y="1444941"/>
            <a:ext cx="3935413" cy="65124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Dementia can cause changes in visual and spatial abilities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Visuals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64098" y="2509733"/>
            <a:ext cx="3910194" cy="1143000"/>
          </a:xfrm>
          <a:prstGeom prst="homePlate">
            <a:avLst/>
          </a:prstGeom>
          <a:ln>
            <a:solidFill>
              <a:srgbClr val="005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3260" y="2685583"/>
            <a:ext cx="3378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Stick to solid colored plate and placemats as florals and patterns can be distracting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Content Placeholder 13"/>
          <p:cNvSpPr txBox="1">
            <a:spLocks/>
          </p:cNvSpPr>
          <p:nvPr/>
        </p:nvSpPr>
        <p:spPr bwMode="auto">
          <a:xfrm>
            <a:off x="464098" y="4110551"/>
            <a:ext cx="4214994" cy="15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COLOR: Reds, greens and browns are popular food colors likely to stimulate appetite and van help with visibility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645" y="3358253"/>
            <a:ext cx="3373922" cy="28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01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158" y="2654176"/>
            <a:ext cx="4159642" cy="259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Visuals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2732457" y="832277"/>
            <a:ext cx="7371674" cy="10700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 algn="ctr"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Distinguish food from plate</a:t>
            </a:r>
            <a:endParaRPr lang="en-US" alt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12" name="Pentagon 11"/>
          <p:cNvSpPr/>
          <p:nvPr/>
        </p:nvSpPr>
        <p:spPr>
          <a:xfrm>
            <a:off x="747485" y="1468489"/>
            <a:ext cx="3227295" cy="660627"/>
          </a:xfrm>
          <a:prstGeom prst="homePlate">
            <a:avLst/>
          </a:prstGeom>
          <a:solidFill>
            <a:srgbClr val="FA8121"/>
          </a:solidFill>
          <a:ln>
            <a:solidFill>
              <a:srgbClr val="FA8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6648" y="1644339"/>
            <a:ext cx="275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High contrast bright colors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83206"/>
            <a:ext cx="3854304" cy="256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97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2016 SARA PHOTOS\shutterstock_1935219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4093"/>
            <a:ext cx="4881567" cy="38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Food Preferences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60271" y="971904"/>
            <a:ext cx="3909555" cy="447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Flexibility is key!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Favorites and preferences may change.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Choices are important, however can be overwhelming.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Repeatedly asking about the same meal is OK. 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Keep in mind what you say and how you say it.</a:t>
            </a:r>
          </a:p>
          <a:p>
            <a:endParaRPr lang="en-US" altLang="en-US" dirty="0" smtClean="0"/>
          </a:p>
          <a:p>
            <a:endParaRPr lang="en-US" altLang="en-US" sz="2000" dirty="0" smtClean="0"/>
          </a:p>
          <a:p>
            <a:pPr marL="0" indent="0">
              <a:buFont typeface="Arial" charset="0"/>
              <a:buNone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73229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:\2016 SARA PHOTOS\shutterstock_233138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26" y="987909"/>
            <a:ext cx="4437337" cy="34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2016 SARA PHOTOS\shutterstock_986968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693" y="987909"/>
            <a:ext cx="3245223" cy="32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1131" y="4730303"/>
            <a:ext cx="3310486" cy="98474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Large portion sizes can be overwhelming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Portion Size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871061" y="4730303"/>
            <a:ext cx="3310486" cy="98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</a:rPr>
              <a:t>Try serving only 1-2 foods at a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2032739" y="5719601"/>
            <a:ext cx="5292706" cy="52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Don’t forget about food temperatures!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77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2016 SARA PHOTOS\shutterstock_73220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637" y="1211293"/>
            <a:ext cx="5570738" cy="371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250" y="1211293"/>
            <a:ext cx="2695791" cy="47436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Don’t assume stoppage in eating means the person is done; it may be difficult to concentrate.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Provide extra time and prompting to assist.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Eat together.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Timing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2720" y="5389764"/>
            <a:ext cx="7612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People with dementia tend to take in the most calories at the mid day meal as that is the time of day when cognition tends to be </a:t>
            </a:r>
            <a:r>
              <a:rPr lang="en-US" dirty="0" smtClean="0">
                <a:solidFill>
                  <a:srgbClr val="FF0000"/>
                </a:solidFill>
              </a:rPr>
              <a:t>best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56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245" y="3365082"/>
            <a:ext cx="2750457" cy="258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457" y="1174622"/>
            <a:ext cx="2466034" cy="219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Assistive Tableware and Utensils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9250" y="1174623"/>
            <a:ext cx="4672693" cy="9299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/>
                </a:solidFill>
              </a:rPr>
              <a:t>Don’t worry about making a mess – Let them eat!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 bwMode="auto">
          <a:xfrm>
            <a:off x="190870" y="2104571"/>
            <a:ext cx="4945045" cy="9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Rubber placemat or suction cups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Non slip handles or cuff for gripping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Rubber coated foods for those that bite down on utensils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Plates with rim or edge for scooping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Rocket knives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Divided plates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Two handled mugs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86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2016 SARA PHOTOS\shutterstock_1342832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577" y="1277257"/>
            <a:ext cx="6887029" cy="45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Controlling Behavioral Expressions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58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323931"/>
              </p:ext>
            </p:extLst>
          </p:nvPr>
        </p:nvGraphicFramePr>
        <p:xfrm>
          <a:off x="243075" y="2864902"/>
          <a:ext cx="4042229" cy="28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84"/>
              </p:ext>
            </p:extLst>
          </p:nvPr>
        </p:nvGraphicFramePr>
        <p:xfrm>
          <a:off x="4572000" y="684065"/>
          <a:ext cx="4042229" cy="28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436489"/>
              </p:ext>
            </p:extLst>
          </p:nvPr>
        </p:nvGraphicFramePr>
        <p:xfrm>
          <a:off x="4572000" y="2556323"/>
          <a:ext cx="3995125" cy="28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452056"/>
              </p:ext>
            </p:extLst>
          </p:nvPr>
        </p:nvGraphicFramePr>
        <p:xfrm>
          <a:off x="4572000" y="3990215"/>
          <a:ext cx="4055609" cy="28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622319"/>
              </p:ext>
            </p:extLst>
          </p:nvPr>
        </p:nvGraphicFramePr>
        <p:xfrm>
          <a:off x="275598" y="814421"/>
          <a:ext cx="4033258" cy="28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8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Controlling Behavior Expressions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 bwMode="auto">
          <a:xfrm>
            <a:off x="275599" y="5151599"/>
            <a:ext cx="4033258" cy="11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Verbal encouragement, eye contact, relaxing music, additional assistance should also be considered.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4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Nutritional Strategies for Finger Foods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50013"/>
            <a:ext cx="477837" cy="365125"/>
          </a:xfrm>
        </p:spPr>
        <p:txBody>
          <a:bodyPr/>
          <a:lstStyle/>
          <a:p>
            <a:fld id="{8C9F086E-CF6D-9740-BDAE-299B31C574B3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375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1524000"/>
            <a:ext cx="6553200" cy="4357878"/>
          </a:xfrm>
          <a:prstGeom prst="rect">
            <a:avLst/>
          </a:prstGeom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Nutrition and Aging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  <p:sp>
        <p:nvSpPr>
          <p:cNvPr id="1126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9151164-34A0-41C6-9228-F6072A3B3E8B}" type="slidenum">
              <a:rPr lang="en-US" altLang="en-US" sz="1200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en-US" altLang="en-US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10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Finger Food Strategies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51" y="1057449"/>
            <a:ext cx="7411453" cy="49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1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2016 SARA PHOTOS\shutterstock_1245893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785257"/>
            <a:ext cx="5078924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Sandwiches: Cut, Wrapper &amp; Rolled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124" y="2066471"/>
            <a:ext cx="2688771" cy="268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1297" y="5184132"/>
            <a:ext cx="8321675" cy="57747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Use foods other than bread including pitas, tortillas, flatbread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886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2016 SARA PHOTOS\shutterstock_3456605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8045" y="799696"/>
            <a:ext cx="6307910" cy="47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Sauces and Condiments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1620727" y="5530378"/>
            <a:ext cx="5902546" cy="6290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altLang="en-US" sz="3600" b="1" dirty="0" smtClean="0">
                <a:solidFill>
                  <a:schemeClr val="tx1"/>
                </a:solidFill>
              </a:rPr>
              <a:t>Flavor, variety and calories!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32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Mugs &amp; Cups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922" y="1887089"/>
            <a:ext cx="4594831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5429" y="1035498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½ inch pieces!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84" y="1328785"/>
            <a:ext cx="4174958" cy="407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42" y="3931789"/>
            <a:ext cx="3405634" cy="22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7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www.fifteenspatulas.com/wp-content/uploads/2013/06/MacnCheeseCupsPartyAppetizerFifteenSpatul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092" y="881449"/>
            <a:ext cx="3743687" cy="24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Muffins and Cupcakes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092" y="3275072"/>
            <a:ext cx="37436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27" y="3151246"/>
            <a:ext cx="4060665" cy="280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427" y="914399"/>
            <a:ext cx="4058181" cy="223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67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T8_pGqvf4pu-M9plp-2yLKjf79jECT5CKj1osyUXEUlQ2OcL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735" y="881449"/>
            <a:ext cx="2140664" cy="27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Muffins and Cupcakes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50" y="1121985"/>
            <a:ext cx="3549484" cy="2369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815" y="3491454"/>
            <a:ext cx="3783919" cy="25226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34" y="3627555"/>
            <a:ext cx="2550695" cy="25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76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43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Gelatin Salads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34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13" b="11613"/>
          <a:stretch/>
        </p:blipFill>
        <p:spPr bwMode="auto">
          <a:xfrm>
            <a:off x="3690257" y="2960914"/>
            <a:ext cx="454741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K:\2016 SARA PHOTOS\shutterstock_3556447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Gelatin Salads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703" y="723805"/>
            <a:ext cx="3982453" cy="26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61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8" y="490571"/>
            <a:ext cx="8566484" cy="3059458"/>
          </a:xfrm>
          <a:prstGeom prst="rect">
            <a:avLst/>
          </a:prstGeom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710" y="3093094"/>
            <a:ext cx="3720893" cy="248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Spreads, Purees and Toppings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3709" y="5673467"/>
            <a:ext cx="6866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Bottom Line: BE CREATIVE!</a:t>
            </a:r>
            <a:endParaRPr lang="en-US" sz="28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726" y="3281663"/>
            <a:ext cx="1108937" cy="210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54223" y="1384915"/>
            <a:ext cx="6858000" cy="713497"/>
          </a:xfrm>
        </p:spPr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Audience Challenge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83202" y="2293821"/>
            <a:ext cx="6858000" cy="2815771"/>
          </a:xfrm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See if you can go one whole day without using any utensils.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Use some of these ideas to create something you’ve never tried before!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50013"/>
            <a:ext cx="477837" cy="365125"/>
          </a:xfrm>
        </p:spPr>
        <p:txBody>
          <a:bodyPr/>
          <a:lstStyle/>
          <a:p>
            <a:fld id="{8C9F086E-CF6D-9740-BDAE-299B31C574B3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95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1721709"/>
            <a:ext cx="3903648" cy="337366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Food habits are influenced by lifetime preferences as well as living arrangements, finances, transportation, disability, etc.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0986730"/>
              </p:ext>
            </p:extLst>
          </p:nvPr>
        </p:nvGraphicFramePr>
        <p:xfrm>
          <a:off x="3046387" y="1309460"/>
          <a:ext cx="64298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 bwMode="auto">
          <a:xfrm>
            <a:off x="333375" y="420460"/>
            <a:ext cx="7886700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b="1" dirty="0" smtClean="0">
                <a:latin typeface="Georgia" panose="02040502050405020303" pitchFamily="18" charset="0"/>
              </a:rPr>
              <a:t>What’s the big deal?</a:t>
            </a:r>
            <a:endParaRPr lang="en-US" altLang="en-US" sz="1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12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Nutritional Strategies for Pureed Foods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50013"/>
            <a:ext cx="477837" cy="365125"/>
          </a:xfrm>
        </p:spPr>
        <p:txBody>
          <a:bodyPr/>
          <a:lstStyle/>
          <a:p>
            <a:fld id="{8C9F086E-CF6D-9740-BDAE-299B31C574B3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708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61</a:t>
            </a:fld>
            <a:endParaRPr lang="en-US" alt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925" r="1350" b="3335"/>
          <a:stretch/>
        </p:blipFill>
        <p:spPr>
          <a:xfrm>
            <a:off x="2015231" y="574482"/>
            <a:ext cx="4909351" cy="5690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46482" y="90616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IDDSI – Coming 2019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0345" y="1035640"/>
            <a:ext cx="7517493" cy="5171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Healthy older adult swallowing vs dysphagia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62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Chewing and Swallowing Problems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8715911"/>
              </p:ext>
            </p:extLst>
          </p:nvPr>
        </p:nvGraphicFramePr>
        <p:xfrm>
          <a:off x="1631092" y="16740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383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7407268"/>
              </p:ext>
            </p:extLst>
          </p:nvPr>
        </p:nvGraphicFramePr>
        <p:xfrm>
          <a:off x="1364237" y="1024327"/>
          <a:ext cx="8171647" cy="507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4" descr="http://38.98.131.44/uploadedImages/Programs/Kids_Eat_Right/Public/Images/yogurt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650" y="4342210"/>
            <a:ext cx="1709928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K:\2016 SARA PHOTOS\shutterstock_28885112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3647" y="2776482"/>
            <a:ext cx="1709928" cy="152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K:\2016 SARA PHOTOS\shutterstock_88859698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7336" y="1024327"/>
            <a:ext cx="1704925" cy="14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Naturally Pureed Food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66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2732436"/>
              </p:ext>
            </p:extLst>
          </p:nvPr>
        </p:nvGraphicFramePr>
        <p:xfrm>
          <a:off x="-1001592" y="1141671"/>
          <a:ext cx="8171647" cy="507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Foods Not Allowed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97823298"/>
              </p:ext>
            </p:extLst>
          </p:nvPr>
        </p:nvGraphicFramePr>
        <p:xfrm>
          <a:off x="1950405" y="1141671"/>
          <a:ext cx="8171647" cy="5073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01112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cx.images-amazon.com/images/I/810MHyYcu9L._SL1500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200" y="1386115"/>
            <a:ext cx="4170588" cy="41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Puree Preparation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7418415"/>
              </p:ext>
            </p:extLst>
          </p:nvPr>
        </p:nvGraphicFramePr>
        <p:xfrm>
          <a:off x="222703" y="134924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710590"/>
            <a:ext cx="842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Blenders are not recommended as they’re not as powerful and requires too much liquid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167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004199"/>
              </p:ext>
            </p:extLst>
          </p:nvPr>
        </p:nvGraphicFramePr>
        <p:xfrm>
          <a:off x="714828" y="1322916"/>
          <a:ext cx="7714344" cy="467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Tips for Consistency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8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Tips for Serving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1841" y="1017081"/>
            <a:ext cx="4658937" cy="5591855"/>
          </a:xfrm>
        </p:spPr>
        <p:txBody>
          <a:bodyPr/>
          <a:lstStyle/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Layering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Piping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Molding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Basting adds color to proteins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Combine shapes and textures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Gelled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Garnishing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Sauces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Flavored oils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Unique bowls and plates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Temperature</a:t>
            </a:r>
          </a:p>
          <a:p>
            <a:pPr marL="548640" indent="-347472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Avoid the “smiley face”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480" y="3651522"/>
            <a:ext cx="3575803" cy="2313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933" y="632619"/>
            <a:ext cx="2667350" cy="25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7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95" b="15186"/>
          <a:stretch/>
        </p:blipFill>
        <p:spPr bwMode="auto">
          <a:xfrm>
            <a:off x="5050972" y="4058877"/>
            <a:ext cx="2910114" cy="215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247" y="1174622"/>
            <a:ext cx="4664948" cy="262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Tips for Serving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74622"/>
            <a:ext cx="3305978" cy="3212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835" y="4881173"/>
            <a:ext cx="432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Foods that do not puree well: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Corn, bacon, dried fruit, nuts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9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69</a:t>
            </a:fld>
            <a:endParaRPr lang="en-US" altLang="en-US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711" y="1087651"/>
            <a:ext cx="3483546" cy="24263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Brookdale Puree Training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77" y="3803934"/>
            <a:ext cx="3493551" cy="2330172"/>
          </a:xfrm>
          <a:prstGeom prst="rect">
            <a:avLst/>
          </a:prstGeom>
        </p:spPr>
      </p:pic>
      <p:pic>
        <p:nvPicPr>
          <p:cNvPr id="12" name="Picture Placeholder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711" y="3803934"/>
            <a:ext cx="3427432" cy="2348023"/>
          </a:xfrm>
          <a:prstGeom prst="rect">
            <a:avLst/>
          </a:prstGeom>
        </p:spPr>
      </p:pic>
      <p:pic>
        <p:nvPicPr>
          <p:cNvPr id="13" name="Picture Placeholder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106" y="1108638"/>
            <a:ext cx="3496422" cy="24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2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latin typeface="Georgia" panose="02040502050405020303" pitchFamily="18" charset="0"/>
              </a:rPr>
              <a:t>Factors of Nutrition and Aging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042396"/>
              </p:ext>
            </p:extLst>
          </p:nvPr>
        </p:nvGraphicFramePr>
        <p:xfrm>
          <a:off x="685800" y="1083614"/>
          <a:ext cx="7848600" cy="4935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Aging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Chronic</a:t>
                      </a:r>
                      <a:r>
                        <a:rPr lang="en-US" sz="2000" baseline="0" dirty="0"/>
                        <a:t> Disease</a:t>
                      </a:r>
                      <a:endParaRPr lang="en-US" sz="20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Psycho-Social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698">
                <a:tc>
                  <a:txBody>
                    <a:bodyPr/>
                    <a:lstStyle/>
                    <a:p>
                      <a:r>
                        <a:rPr lang="en-US" sz="1800" dirty="0"/>
                        <a:t>Decreased food intake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Inflammatory</a:t>
                      </a:r>
                      <a:r>
                        <a:rPr lang="en-US" sz="1800" baseline="0" dirty="0"/>
                        <a:t> response of disease increases calorie and protein requirements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Isolation and loss of autonomy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r>
                        <a:rPr lang="en-US" sz="1800" dirty="0"/>
                        <a:t>Weight</a:t>
                      </a:r>
                      <a:r>
                        <a:rPr lang="en-US" sz="1800" baseline="0" dirty="0"/>
                        <a:t> loss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Polypharmacy compounds drug nutrient interactions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Grief/loss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r>
                        <a:rPr lang="en-US" sz="1800" dirty="0"/>
                        <a:t>Loss in muscle mass</a:t>
                      </a:r>
                      <a:r>
                        <a:rPr lang="en-US" sz="1800" baseline="0" dirty="0"/>
                        <a:t> and strength (</a:t>
                      </a:r>
                      <a:r>
                        <a:rPr lang="en-US" sz="1800" baseline="0" dirty="0" err="1"/>
                        <a:t>sarcopenia</a:t>
                      </a:r>
                      <a:r>
                        <a:rPr lang="en-US" sz="1800" baseline="0" dirty="0"/>
                        <a:t>)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Changes in appetite</a:t>
                      </a:r>
                      <a:r>
                        <a:rPr lang="en-US" sz="1800" baseline="0" dirty="0"/>
                        <a:t> and metabolism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Depression</a:t>
                      </a:r>
                      <a:r>
                        <a:rPr lang="en-US" sz="1800" baseline="0" dirty="0"/>
                        <a:t>/anxiety</a:t>
                      </a:r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5698">
                <a:tc>
                  <a:txBody>
                    <a:bodyPr/>
                    <a:lstStyle/>
                    <a:p>
                      <a:r>
                        <a:rPr lang="en-US" sz="1800" dirty="0"/>
                        <a:t>Changes in oral health and eating ability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87% of older adults</a:t>
                      </a:r>
                      <a:r>
                        <a:rPr lang="en-US" sz="1800" baseline="0" dirty="0"/>
                        <a:t> have hypertension, diabetes or heart disease</a:t>
                      </a:r>
                      <a:endParaRPr lang="en-US" sz="1800" dirty="0"/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Food</a:t>
                      </a:r>
                      <a:r>
                        <a:rPr lang="en-US" sz="1800" baseline="0" dirty="0"/>
                        <a:t> insecurity/decreased ability to obtain or prepare foods</a:t>
                      </a:r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1">
                <a:tc>
                  <a:txBody>
                    <a:bodyPr/>
                    <a:lstStyle/>
                    <a:p>
                      <a:r>
                        <a:rPr lang="en-US" sz="1800" dirty="0"/>
                        <a:t>Slower gastrointestinal processes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Diet prescription by diagnosis restricts food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391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70</a:t>
            </a:fld>
            <a:endParaRPr lang="en-US" altLang="en-US"/>
          </a:p>
        </p:txBody>
      </p:sp>
      <p:pic>
        <p:nvPicPr>
          <p:cNvPr id="5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711" y="1087651"/>
            <a:ext cx="3483546" cy="24263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Brookdale Puree Training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977" y="3803934"/>
            <a:ext cx="3493551" cy="2330172"/>
          </a:xfrm>
          <a:prstGeom prst="rect">
            <a:avLst/>
          </a:prstGeom>
        </p:spPr>
      </p:pic>
      <p:pic>
        <p:nvPicPr>
          <p:cNvPr id="12" name="Picture Placeholder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5711" y="3803934"/>
            <a:ext cx="3427432" cy="2348023"/>
          </a:xfrm>
          <a:prstGeom prst="rect">
            <a:avLst/>
          </a:prstGeom>
        </p:spPr>
      </p:pic>
      <p:pic>
        <p:nvPicPr>
          <p:cNvPr id="13" name="Picture Placeholder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106" y="1108638"/>
            <a:ext cx="3496422" cy="24351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908795">
            <a:off x="1596196" y="2077848"/>
            <a:ext cx="6027832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Treat purees with the same passion as you would with preparing a meal for residents on a regular </a:t>
            </a:r>
            <a:r>
              <a:rPr lang="en-US" sz="4000" b="1" dirty="0" smtClean="0">
                <a:solidFill>
                  <a:srgbClr val="FF0000"/>
                </a:solidFill>
              </a:rPr>
              <a:t>diet!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20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43000" y="1448287"/>
            <a:ext cx="6858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Georgia" panose="02040502050405020303" pitchFamily="18" charset="0"/>
              </a:rPr>
              <a:t>Nutritional Strategies for                                 Texture Modified Foods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50013"/>
            <a:ext cx="477837" cy="365125"/>
          </a:xfrm>
        </p:spPr>
        <p:txBody>
          <a:bodyPr/>
          <a:lstStyle/>
          <a:p>
            <a:fld id="{8C9F086E-CF6D-9740-BDAE-299B31C574B3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092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hUSExIWFhUXFRgYFhgVGBYVGBgVFhUXFxUYFRUYHigiGBolHRUVITEhJSkrLi4uFx8zODMtNygtLisBCgoKDg0OGxAQGy0mICUtNS0tLS0rLS0tLS0tLS0tLS0tLS0vLS0tLSstLS0tLS0tLS0tLS0tLS0tLS0tLS0tLf/AABEIAN4A4wMBIgACEQEDEQH/xAAcAAABBAMBAAAAAAAAAAAAAAAFAAQGCAEDBwL/xABGEAABAgMEBAUTAwMFAQEAAAABAAIDBBEFEiExQVFhcQYVU5HRBwgTFyIyNDVUc4GSk6GxssHD0xRCUiNy8GJjouHxQzP/xAAaAQACAwEBAAAAAAAAAAAAAAABAgADBAUG/8QAKREAAgIBBAICAgICAwAAAAAAAAECEQMEEiExIkFRYRMyUnGR8AUzof/aAAwDAQACEQMRAD8AgnUw4HwrTiRYcV8RtwNu9jLRUuvVreaf4rpHaIluWj+vC/Go71u/hUfdD+4rDJeW3yE432iJblo/rwvxpdoiW5aP68L8a7Ikpt+yWcb7REty0f14X40u0RLctH9eF+NdkSU2/ZLON9oiW5aP68L8aXaIluWj+vC/GuyJKbfslnG+0RLctH9eF+NLtES3LR/XhfjXZElNv2SzjfaIluWj+vC/Gl2iJblo/rwvxrsZKbRZ+G3N49GPwQfHbIuTkvaIluWj+vC/Gl2iJblo/rwvxrqL7bhaLx9HStRt9n8Xe5J+SP8AIbbL4OZ9oiW5aP68L8aXaIluWj+vC/Gul8fs/ifctrLchnMOHoCn5I/yJtl8HL+0RLctH9eF+NLtES3LR/XhfjXWIdpwnfvHpwTpjgciDuTqn0xXaOO9oiW5aP68L8aXaIluWj+vC/GuyJI7fslnG+0RLctH9eF+NLtES3LR/XhfjXZElNv2SzjfaIluWj+vC/Gl2iJblo/rwvxrsiSm37JZxvtES3LR/XhfjS7REty0f14X412RJTb9ks432iJblo/rwvxoPwu6kUvJykaYEWOXMY5zQXQyKhpOIEMGmGtd8UN6rXiyY82/5HINNeyFTyksJJwHXet38Kj7of3FYZV563fwqPuh/cVhkq7YRJJJJgCSSSUIJJeIkQNFSaAaSgU/bZOEPAazn6BoSTmo9jRi30GJqcZDHdOps08yDzVuuODG02nE8yDRImknHahc7bLGaVjnqH/RfDDbDUebe7vnE7zhzJq+O0ZkKJztvOOWCBzdsnS8rM8t8o0rTv3wdAfaUMaQtRtqHrC5+Jpztm9DY1rYpVkcui2Wl21Z1LjeHrWxlpMOlR60i0S0B2ALmVJ15IRDi7xvBCrnncWVRxWdAZMNORTiFMFuLXEblAIcy4ZO96IS9qvGmqEdXH2R4GdBlrbe3vu6HMedF5S04cTI0Oo4LnkrbLTgcEThRgcQVtxapvp2Z54a9E9SUYkLXczB3dN943FSCWmWxBVp6QtsMqkZ5RcTekkkrRRJJJKEEob1WvFkx5t/yOUyUN6rfiyY82/5HJZdBRU5JJJMA671u3hUfdD+4rDKvPW7eFR9zPuKwyVdsIkkkkwBJvOTTYbbzjuGknUFmcmhDaXH0DWdQUUnJp0R153oGgBU5cu3hdjwhuPc9POimpwGgaB0oVOTzYYxK0WlajWVaD3WnYoLwgtemZzNCdQXOnlbdds34tO32uAradvOe66z/Ao7PTJLm44XhVaI84IYqO6OvYUznJjsjRSrScaHArOoyk+ejs48WLFH7C8cOcQQcHBCJ6G0BxDiSMsM6HGqxEtTsYBocd1AdiMy8VlypLcRephmRVCpYlbXA0o48kuOwfCnSajHLLfkmlpwjdJOJ0ADH3IlJARS541gU3BebTnTDaRlgmjKslRQ0lGUfMl9oMrJynmh8AvFnx7re7GG1PmQ6ysp5kfAL1Fk6s2rmazKvybX/vBysa4B0GXZEi3mtAaBkBQVRI2e06Fos6Tc52DqNripFCl2tH1OK5+ozbZcMu6IhNsuvutBNBU5le5SfLcijUWD3biAMfeg0/ZziSWMo4Y6gVrwajpdAlFSXJIJG0w7A5otKzLmEOaVAJeKQaOBa4a8Efs20tDl1sOpt1L/ACYsmKujo9nWiIopk7SOhPlBoEYghzTzKVWZaAijHvhnt2hdfDm3cSMU4Vyh+kkktJUJQzqt+LJjzb/kcpmoZ1W/Fkx5t/yOSy6CiqBWFkrCYB13rdvCo+6H9xWGVeet38Kj7of3FYZKu2ES8xHhoJJoBmvSAcIJzHsQ3u+gQnParJGNugfaM4Yr66B3o2a96j3CK1hAhuI76ie2rN9hhF+mmCgFtRYkdpq4UPuXKzZUnT9nU02mlPyS4RqM1fF4G8HYk1z3ph2Rrg4YOFfctAhsY0NBwNKipxKc2cxjTSoBriMlk2qKbR3Y+SqjTClGtY4BlG4nPHJbo063sRJANAKVzW+ai3jd14BDZyyC14cDebpGWNNWkJotSfmySuMaih1Ilj4bbzWmoyND7llsKFUtaAADl0JubPYMaEelap6UfDPcd0DkdI3opJukwLJSujzJPe2+QxzW3ya0phksTtlumDfJIF0UJyw2LZEnH0pdNajSlac5Ea29SmGWrerLluuNJsqlGDhUukTqPPiDDkWkdy6DTce5oi8rFDsRjRRbhIaQJJpdSsFoJ2dypbZcu2FDFDXDPXtXG/5SEYtS9swY6aNMOaY0u0f5itcxa7QQ3Grsk4/RQ34kUJ1GiZT/AAdq5rxFoBmCPqsEPwuXmy5bbCcnFBbiF5m5lraLSYd1gpUoJakvEeMSQRkBTPRihjwxnLvgjSDEVkOIMQCo/HPY4hZWozadNDoPvR6y5V5a3stBhkPqUTlJOEHE3G1OkgE/5ktGHKsc9t2VySQLsifr3LvQUflo5Y4OGBCFcJhdhh4/a4V3HA/Fe7Mm77RrHw1ruaXPuVMxZIezoElNCI0OHpGopwopY872N9D3pz6VKgV28OTfHnswTjtZlQzqt+LJjzb/AJHKZqGdVvxZMebf8jlZLoVFUCsLJWEwDrvW7+FR90P7isMq89bv4VH3Q/uKwyVdsJonI4hsLjoHv0KIAlzqk51JPvKMcJJjvYY3n6IJNxLkEnS7AbhiffRZc0rf9F2NUiG8OLTr3AzPupkFEpWO98PuhTGlRppsT63ZgmK6hxoMaVNNNEElLX7H/SewkVqHDPHWDmudKMp20rZ6HT7cUY2+DeyXc54aa0GOrSsTsIX2Y0rgafBOr7X1F7TUaNGIWslgcK50wqkUnZp2oyy9DcCO8yNcSiMxLBwwJxFa1Q+0o47ESMKY+lYk7T7IAxrgXYDIjeSkcZSW4suKe02umgBRrK3cNWO9NzOOcx3ckEGoNcOdPXQQ1jhStVra4GE4tbhQjb6FE41deyOLdoD2bFOLnjEHCuVNi3WpNtitutFQRicuZPWQAIRrTEcwQcQYjZe/ovZabutaY7ZS3e+jNNyhHYzpdoSbXwpQkYiCKe5bIZc1hANRRZhu7IyFXAMhNA9IBTlsJpFMdy4Wsy3ka9HPxukebPtqE40vXT/qFPenNpzgIDQQa6joTKakGkghtSNA0jSE/lGwRkA0jXgfesc1jtSin/Ro47My15wWmPKuvCp01wRJ7mtGCYzE80ZnSqoSk34oHLdoJwrpAFaGmNchjpQC1bSLYjQ0GgJqaGhyyT6O8OuuDiKaK4GusLxGh1FFcskeNyFiq5ZpmY5isuCmIxJTGXLpeI1rsjkdBCKQINAvc9CbFZdJx0HUdabHqHjkkugSimqH8J9RUKWWLNX2Uri3D0aFz+w45oWOzaaH0KT2JMXYgGg4H6L1ely3Uvk5eaHa+CVKGdVvxZMebf8AI5TMKGdVvxZMebf8jl05dGRFUCsJJJgHXet38Kj7mfcVhaqvXW7+FR90P7isBNRLrHO1NPwSXVsJE7RjX4jjtw3DBBOEsegDQch79KJtOKjPCOITepndK5uSXDN2FeSIXBmmGI8vcAS6grhgNR516taFeAwqKYHoKFiYhl7S8YVx/wC/Sj0V4pnXDCnu3LHkTjJSR6DElW0iMSVeThXA6CjEWEIjW1NMgd+xaZiOYTqgChrWq8NjF+gihrhU0WiTlJJiQUYNoMmE0spTLDH3b0OloAhOcaY69AH0XqFE7IQzslHHE3chs3ptGdGhOIu3mVIrSpptVMIPmNjTyRi1Kh9N2lRpwq6nc9JWJGO4QQC3EDDbrWmQs8urk2mWBOJyqsQpeKIgY9wbWtKY1A1I7YU4r1yMpu7fs1snyId0C88VFNASmbSBhVpsu7cqbkXEoGtxoBnXAYqNzzwSce5r6E2Jwm+vZVnc4nU5h4Y2X0Xpdp9Ip0ryydDDU47AtHCCCHNlQSf/AMNBpq1J5Z1lHsbTexI0jmXI1scanufv0YcX68juxZgxKxC26K0aNO0lEZ4suEuaDqrRCDAiQxeBFN+HvTeNP33AOIaG6Kg461zZYt8t0ei2ueDZ3YNHvwOI0YajrK9TMFtL1Mlm0YjHsFDUjVn6EHnIkQsxLgP7cPSarRig583QbDUCVBxOWxP4EuGmoy1HHmQWx5urAK5YIt+oo0k5AVOnALPljNSoErPFqCgo2t4/xoaDbVBJyXjkUDro04YnoROz4odiDUHEE6iijWA7Ufy/idUTpEdsB92g20O9SqE7EFQu/wBjm4jNF6o3EVUwguqAdi9HpJ3H/wBMOojTsnEtFvMa7WFEeq14smPNv+RykNhRKwhsNFHuq14smPNv+Ry7qdwTOa1TKnpLJWFYKdd63fwqPuh/cXeLadSC70D3hcH63fwqPuh/cXc+EB/oneFVLqQy7RFlDeE0YhriNYHOcVMte5QnhR3j9+G/QuZkOjpq3qyGTMpDOAdQlehGcygNLuVRo1VC3ykkC4F/ek4U19C3zsFrQW0Ab/mKqeRfq+TubXzKPANe8RHDD0lP5GgabgqMjv0plCjtA1kahmistCfEH9OG/HUx2BOejFSadUlwKpQu5NWB59zWRWRWipFajet8/Ol0IkVqcMiKBSCTsCOBjDdXMl10fE5JxM8Gi8UiRYcMHRW9girbVrr2V5MmONvcufRHLIn7rAKh1cSTnVeZy/Fe2IwZAimnejMtwclIPfTb3U0Ma0DnNVtNoyEHBsKI81/c7PmTPH5OUTOtbDalKwE2K+gZFJqQdOtMnS0Q/wBFkJz6uABDSeeil8S3AxrXQZKFiMCRec3SATRMJjhfOVoCyGNgAVmOFclObWOXCRKeEsIs/SuLSWtYGPIBN2hFa0/zBOolpt/aRTZqUfbac7CoS8vDhXLnw1Jy3hEThFgMdvbQ86wanSRzvdZVDLt4aCs5PVh0GZIHOafVNYsi05heGTso8tJhuaWmouuJFdxRFjoL+9jU/vH1Cwy0OSCSgWfnizEjIsYBgKp3aksC1rKFriLxOzQKaK5rTDgRQatEOIP9LwDswNF4mpiJeLokJ7a0xukilKZtqqpafLBOTXPr2HfufY2k7KuPvB9RpBCKR4rW4GlDo2JvLx2nIhDnNEeJeIrjgToA1BZalklc+KLUz1JQhDq1rhdBqBXEA6E8/XhuJrQaQmM1JBsVjw0YYO3HDHcac6ezL6NIFKEY4Ap5qLab5sLdojbZns0w6KBgThuGAU6k3VhMOwjmJ6VCrLh0a4A/vJ+n0CmFmu/ptGqq7umjtdL4Mmodkq4Nv7lw2hBuq14smPNv+RyK8Gv3+hCuq14smPNv+Ry7WL/rRzZ/sVQKwslYWgrOu9bv4VH3Q/uLunCAf0TvHxXC+t28Kj7of3F3m2GVgv3V5sVVLqQy7REG6VF7dssRWmsQMFcyK+5SVpxQudgguNVzpI2Qk0+COQrGlWhodHiOumvchra/Fb3Mk617AXn/AHHEjmrRPv0DM6LY2ABkAlUUWy1GR8NsbQJwNwhS8Nu5g6E4MeZdppzBPIEIJ21gViRS3YDfIxXd9EPvK88SjS4n3I/QJlaU42G2uZ0IOkgLkjUxDhtJaIRcQdJr6aakIjlpitaGt3LdOWmXFxu0rSuP7Qfgms7JEXIzABQio2UpU9KTd6LNnsLwWNawhzhTOjjU7Rh6EIteQa6I27S9g4DScaY+kZbUPtSYe7AANo6pLtVCvImSIrS4ktLRR1aXdnOhCMqsZv0S6HMl0IFp7ppAp9MtGKNSIa8Y0NM8Ke4qKyswYRJfUtdSjRiQcmn4rHBy0YjKgvGnuXUJGJwPoSx459ElGyZmy4TjiwLD+D7P2lwWiHa7Gta5xpeNBTHHYjkjMh4vA1BV6knwU00BnWDEGLX/AESaJuHkXHcaqUNAK9Nhp9kQbmRU23EGEWE12u8z6hYlrSluSLPNuoPVKlUWXB0BM32JCfmwfBVz00Z9hWRoERjBid7MFh/1sqNxIP0XqLKPI/p9hibnkf8AEkJzN8EoVKtc5p5wopaFluhRKB9dowVE9DBL9f8ABbHK3xY6hyUdjnOiwy2pJyF2mymCktnCjAo1Kl4wL3EbTVSmUFGhHHBKVomRt9kl4NNwedwQjqt+LJjzb/kcj3B5tIZOtyA9VvxZMebf8jl1MarGjDP9mVQKSRWFeIdd63bwqPuZ9xWCjMvNLdYI5xRV963fwqPuZ9xWGSrthOfPwJGoppOjGqL8IIFyM7U7uh6c/ehUcVbuXOmqbRqi75GZWFglebyqTGY6hOTmuCYQ3pzDiKxMUDWvaBJ7GMAefD6IEH3jXEgGgFcCdqlFoWeImINCo3bFmRIdXNcKfxVUouy2ElQDDeyxXw64Nb3e3VRa5psWFDo91+G1zd9Boxzzatko5kKpvUfSrnZ1djhjoTqXe2OA93eZ3KY1/wBR1YAp3Kn9BSsaTgMVheG4A0/92pjSoAT2I6G1zrxwqcG69K9QGNf3tANZwzVd7R0kx2YYMMGhyA9OYqdaaRJMjTQ571ifjiGwhrzWuIzbXSQNGGlZkBEjQ3ECvYwKnY4gAUAx08yEccu0FzSHQumGGvid6bwAqaak+4LWy4PIxoNZxOGhAjIxDSgzwG1FbKgUFciHUcMNWJ50GvXsDZ0yzIoLc6olDK5ZKWtGDngPcMSKD9tMsNOuqnFgTzojKuBqDSp07Voxz52szyhSskAYtrWLQwrY1+C0IrZqjxKYqFWn3T67T7v/AFSS1JmgIGlRaI6rt2CqzSqND4o8myUh1cApLDFAAg9kwam9qUgk4N57W6z7tKoxosmyU2ZCuwmjZXnxUX6rfiyY82/5HKZNFAob1W/Fkx5t/wAjl1aqNGG7ZVArCyVhOA671u/hUfdD+4rDKvPW7+FR90P7isMlXbCAuFUpehh4zZn/AGnNREOXSIjA4EEYEUK59acoYURzDoOG0aFl1Eae4txP0DJhtCtBcn0Zt4bUPesTVM0Lk2MK3tcmgctzHJkwNDlr0Ft8YVB+qJPdggFqxCajWFJEj2RufhNAvEVJIxAwp9Dmmj4jW96Xh2X7btNO1HokExYQpUGtdVaZA86BWhDc15LgRjTTo3oQlaLWuTUY9WtYQABeNQO6JP8AI8y3NY4tvd63KpBIrqyzWiXhhzqX2twJq6tMBWmAJxyRKXcSOx4nMgDEVOZG9NJ12GK+BnCiAXwRWrHNFP5EjE7MCtllRhDe1xBIBFQCW1FcReGIWZguhtewkNBoSCMy2tKYYHFN5OC+l8A0BoDtzRvxTFXbQfdPQ2vLWxor2FjqAlzR2SputdpLaUr8V7ZOw4rhCNQ5jcgLtXawa5UQkScRzgcSa110O1GP0UOJdOIiNIBfhUk6DrCrnOLGUWiR2TZsKIL7md1lXWBllmpVKtDQAMEKsyFcYG7EUglXwVJGaTtjyq8RolAvLnUCGz81QFWN0AYWpM568h9T6ENhM0LL33jXmRCzJapvFZJy3SL0tqCElCutCknB2WqS86MBvQaDDqQBpUxkZe4wN59604Mdy/ooyypDhQzqt+LJjzb/AJHKZqGdVvxZMebf8jlul0Z0VPSSSTAOu9bv4VH3Q/uKwyrz1u/hUfdD+4rDJV2wiQbhHZvZWXmju25bRpCMpKSipKmROnZzDJN5qDpClHCayLhMVg7k98NR6Co8ubODi6ZpjK+UCi6i9MipxNy2kIc7BUO4lq5HjnVUdtqLdIxx96ITdoBgJKjrY/ZYta0IdlnjTI7KFMn7IkbhO3YemurVp5kK4W2iHNhFrgbwvUGYAw7rbVF5iDfycAXEtG0kfAUQa2bFDYYaMS0jLN2uqbC4bk2NPd6HEu2HFgtuMN4tzpq747U4iAQ4JcyoIIbU111/zcsSUE0h40utpqFNRXqcmWxobwai6aVArU0ruSu3LgZOkB48d0SJUjshGJFCRTSTTfmn7ZhzroJ7looGgUA3AfFC7OYXHuTsNPgi806JDbVxwpT3Jsn8USHyaJq0CXZaKb6JzYc87slXk3aUGoH6b02lZlrRUj91dpoDhXVjktDQHEkGgHSl2xqg27OqWROMiNBaa0wKMQnUXOOBUxSYLQTdIPupRT2PMADNXQla5M840zdMzFNKj85MXzhkszc2X4DJYlJUvOxVznfCGjGuWepOWvnYpBCh0AAXiWgBooEUsuRMR2wZlGEPXsEpe2P7Akv/AKH0I8vMNgAAGQXpdLHBQjRklK2JQzqt+LJjzb/kcpmoZ1W/Fkx5t/yOTS6AiqBWFkrCYB13rd/Co+6H9xWGVeet38Kj7of3FYZKu2ESSSSYB4iMBBBFQcwVDLesUwjfZjDP/HYdm1TZeXtBFCKgqvJjU1Q0ZNHMwms1Jh2IzUttng8RV8IVGlukf26xsUcIXPnja4ZojK+URC1pEnA4Ux5lHW34Trxwdr0HVtrRdPiwWuFCEHnrBrW7zKuqLlIifZWvDXgAObsJGJxIAOeKfNlBEF0VOBxOJxzqVmJZToZ70jdkn8rMOboBVcuOhrGLLNfCZQGophUV96CxZpxaW07q9UjKug/BTV8+wtoWlQ60nMDyRkrVTViq7pm2Xsos/qVugkYZ45jBCbWiROyOY9xIByyGw0RiJMnsQcMqa86fBZtyWZEDHsJv3QHajhr1qRmnyM40R5oWxopincKzHHMgIjJ2OK5F3v8Aco5ING/gjGDHOeRooOepUmfMOf0LVK2C51MLo/zQj8jZbIY1nal5YjkrsYyVnl2JwCNwYIaKBewNSJWdZbomJwbr17lZDHzwVyl7ZokJJ0R1AMNJ1KVy0uGNuhZl4DWC60UC2rfixKC+zNKe4SSSSuEEoZ1W/Fkx5t/yOUzUM6rfiyY82/5HJZdBRVArCyVhMA671u/hUfdD+4rDKvPW7+FR90P7isMlXbCJJJJMASSSShBIXaliQ42Peu/kNP8AcNKKJIOKaphTogNoWTEg982rf5DEf9elMWrpZCGTthQYmN26dbcPdkss9P8AxLI5Pkg5aDmFoiWbDdoopLM8GYje8cHDb3J6EOjSEVnfQ3D0VHOFnliku0WqaYCi2IDk5MY3BQO/d7lJKL0Em1DqRFWcEABdvYatCdw+CzcKuwGpSIL0FNiJvfyCIHB6ENFd6JQZNjcgE7hSz3ZNcdwKIQLDiOzo3efoE8cTfSA5r2wYAt8tKueaNaT9N6kEtYbG4uq48w5kTZDAFAABqGC0R07fZVLL8AqQsVrcX4nVo/7RYBZSWmMFHopbbEkkkmAJJJJQglDOq34smPNv+RymahnVb8WTHm3/ACOSy6CiqBWFkrCYB1vre4gbMxySAAIeJy/+i79xhC5RnOFS2Xm4kOtyI5lc7ri2tMq0zzK3cbzHlEX2j+lLTvgJczjCFyjOcJcYQuUZzhUz43mPKIvtH9KXG8x5RF9o/pU8iFzOMIXKM5wlxhC5RnOFTPjeY8oi+0f0pcbzHlEX2j+lTyIXM4whcoznCXGELlGc4VM+N5jyiL7R/SlxvMeURfaP6VPIhczjCFyjOcJfr4XKM5wqZ8bzHlEX2j+lLjeY8oi+0f0qeRC5n6+FyjPWCX6+FyjPWCpnxvMeURfaP6UuN5jyiL7R/Sp5ELkvmoBzfDO8tK1H9KeS/wCKp3xvMeURfaP6UuN5jyiL7R/SpT+iWXDAlf8Aa/4rayYlxk6GN11U343mPKIvtH9KXG8x5RF9o/pQp/RLLmfr4XKM5wl+vhcoz1gqZ8bzHlEX2j+lLjeY8oi+0f0o+QC5n6+FyjOcJcYQuUZzhUz43mPKIvtH9KXG8x5RF9o/pU8glzOMIXKM5wlxhC5RnOFTPjeY8oi+0f0pcbzHlEX2j+lTyIXM4whcoznCXGELlGc4VM+N5jyiL7R/SlxvMeURfaP6VPIhczjCFyjOcJcYQuUZzhUz43mPKIvtH9KXG8x5RF9o/pU8iFzOMIXKM5woj1VZlj7NmA17SexvyIP7HKsPG8x5RF9o/pXl9qR3AgxohBFCC9xBBzBFcVGmyDUpJFYT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591" y="4931151"/>
            <a:ext cx="4862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Remember to grind beef patties and other foods made from ground meats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K:\2016 SARA PHOTOS\shutterstock_2575644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1382213"/>
            <a:ext cx="5148944" cy="34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Texture Modified Food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784628" y="1272764"/>
            <a:ext cx="3188605" cy="5591855"/>
          </a:xfrm>
        </p:spPr>
        <p:txBody>
          <a:bodyPr/>
          <a:lstStyle/>
          <a:p>
            <a:pPr marL="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Moist, soft textured and easily formed into bolus</a:t>
            </a:r>
          </a:p>
          <a:p>
            <a:pPr marL="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 large chunks</a:t>
            </a:r>
          </a:p>
          <a:p>
            <a:pPr marL="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 bones or skins</a:t>
            </a:r>
          </a:p>
          <a:p>
            <a:pPr marL="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Not necessary to add liquids</a:t>
            </a:r>
          </a:p>
          <a:p>
            <a:pPr marL="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Garnishes like cheese and canned fruit slices</a:t>
            </a:r>
          </a:p>
          <a:p>
            <a:pPr marL="27432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Gravies and sauces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03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Texture Modified Food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1184097"/>
              </p:ext>
            </p:extLst>
          </p:nvPr>
        </p:nvGraphicFramePr>
        <p:xfrm>
          <a:off x="457200" y="965919"/>
          <a:ext cx="8469086" cy="512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5742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Texture Modified Food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63600102"/>
              </p:ext>
            </p:extLst>
          </p:nvPr>
        </p:nvGraphicFramePr>
        <p:xfrm>
          <a:off x="457200" y="1030514"/>
          <a:ext cx="8469086" cy="512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1761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75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508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 kern="1200">
                <a:solidFill>
                  <a:srgbClr val="00539B"/>
                </a:solidFill>
                <a:latin typeface="Arial Bold"/>
                <a:ea typeface="Georgia" charset="0"/>
                <a:cs typeface="Arial Bold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00539B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YOU CAN BE SUCCESSFUL!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130" y="1510232"/>
            <a:ext cx="6056727" cy="41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8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1" r="-2" b="-146"/>
          <a:stretch>
            <a:fillRect/>
          </a:stretch>
        </p:blipFill>
        <p:spPr bwMode="auto">
          <a:xfrm>
            <a:off x="3943350" y="2128838"/>
            <a:ext cx="1541463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13A05-963C-D54C-81C4-6EA3993EDCBC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879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F086E-CF6D-9740-BDAE-299B31C574B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Georgia" panose="02040502050405020303" pitchFamily="18" charset="0"/>
              </a:rPr>
              <a:t>Physiological Changes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761437796"/>
              </p:ext>
            </p:extLst>
          </p:nvPr>
        </p:nvGraphicFramePr>
        <p:xfrm>
          <a:off x="733778" y="1397000"/>
          <a:ext cx="36914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138" y="1648327"/>
            <a:ext cx="4545262" cy="32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28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alphaModFix amt="4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"/>
          <a:stretch/>
        </p:blipFill>
        <p:spPr>
          <a:xfrm>
            <a:off x="0" y="90616"/>
            <a:ext cx="4679092" cy="7908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Georgia" panose="02040502050405020303" pitchFamily="18" charset="0"/>
              </a:rPr>
              <a:t>Body Composition and 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46CD94-ECDD-43A9-B277-7257644B1C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66398890"/>
              </p:ext>
            </p:extLst>
          </p:nvPr>
        </p:nvGraphicFramePr>
        <p:xfrm>
          <a:off x="1488363" y="1160060"/>
          <a:ext cx="6284686" cy="406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120" y="5264655"/>
            <a:ext cx="8637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Between age 30-60, average adult will gain 1 </a:t>
            </a:r>
            <a:r>
              <a:rPr lang="en-US" dirty="0" err="1" smtClean="0">
                <a:solidFill>
                  <a:srgbClr val="FF0000"/>
                </a:solidFill>
              </a:rPr>
              <a:t>lb</a:t>
            </a:r>
            <a:r>
              <a:rPr lang="en-US" dirty="0" smtClean="0">
                <a:solidFill>
                  <a:srgbClr val="FF0000"/>
                </a:solidFill>
              </a:rPr>
              <a:t> fat weight and lose 1/3 </a:t>
            </a:r>
            <a:r>
              <a:rPr lang="en-US" dirty="0" err="1" smtClean="0">
                <a:solidFill>
                  <a:srgbClr val="FF0000"/>
                </a:solidFill>
              </a:rPr>
              <a:t>lb</a:t>
            </a:r>
            <a:r>
              <a:rPr lang="en-US" dirty="0" smtClean="0">
                <a:solidFill>
                  <a:srgbClr val="FF0000"/>
                </a:solidFill>
              </a:rPr>
              <a:t> muscle annually.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en-US" dirty="0" err="1" smtClean="0">
                <a:solidFill>
                  <a:srgbClr val="FF0000"/>
                </a:solidFill>
              </a:rPr>
              <a:t>lb</a:t>
            </a:r>
            <a:r>
              <a:rPr lang="en-US" dirty="0" smtClean="0">
                <a:solidFill>
                  <a:srgbClr val="FF0000"/>
                </a:solidFill>
              </a:rPr>
              <a:t> fat gained and 15 </a:t>
            </a:r>
            <a:r>
              <a:rPr lang="en-US" dirty="0" err="1" smtClean="0">
                <a:solidFill>
                  <a:srgbClr val="FF0000"/>
                </a:solidFill>
              </a:rPr>
              <a:t>lb</a:t>
            </a:r>
            <a:r>
              <a:rPr lang="en-US" dirty="0" smtClean="0">
                <a:solidFill>
                  <a:srgbClr val="FF0000"/>
                </a:solidFill>
              </a:rPr>
              <a:t> muscle lost!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After age 70, muscle loss accelerates by 15% per decade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8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570AB"/>
      </a:accent1>
      <a:accent2>
        <a:srgbClr val="E77E2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OKDALE TOOLKIT PPT" id="{5F641974-BCCE-CB4F-856A-5BA2FA7EAC6A}" vid="{2C74C3CF-1A92-D140-8F3C-C71C301DB6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23237b8f3fb4c749f8e1c4ee6edb265 xmlns="23f68375-c81c-41a6-9074-acd30d38af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This is Brookdale</TermName>
          <TermId xmlns="http://schemas.microsoft.com/office/infopath/2007/PartnerControls">6800ebc5-d343-41b2-93b6-7990525a3f7c</TermId>
        </TermInfo>
      </Terms>
    </m23237b8f3fb4c749f8e1c4ee6edb265>
    <m3711b2694dd4f869e358e1207cff742 xmlns="23f68375-c81c-41a6-9074-acd30d38af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7d4e6936-f7ef-4580-942b-ffff66acdd55</TermId>
        </TermInfo>
      </Terms>
    </m3711b2694dd4f869e358e1207cff742>
    <o387fa9be5384541ae30a5d72556371d xmlns="23f68375-c81c-41a6-9074-acd30d38af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ee28eed9-2431-40ea-b1a2-b2948ae4c3e1</TermId>
        </TermInfo>
      </Terms>
    </o387fa9be5384541ae30a5d72556371d>
    <j764f4f9c5c9418ca5221ee3eb4e5e1f xmlns="23f68375-c81c-41a6-9074-acd30d38af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Logos, Images and Templates</TermName>
          <TermId xmlns="http://schemas.microsoft.com/office/infopath/2007/PartnerControls">7da75ef6-a319-4d2c-8172-9cb1b79284f8</TermId>
        </TermInfo>
      </Terms>
    </j764f4f9c5c9418ca5221ee3eb4e5e1f>
    <TaxCatchAll xmlns="23f68375-c81c-41a6-9074-acd30d38af66">
      <Value>921</Value>
      <Value>3</Value>
      <Value>2</Value>
      <Value>925</Value>
    </TaxCatchAll>
    <All_x0020_Associate_x0020_Use xmlns="23f68375-c81c-41a6-9074-acd30d38af66">Yes</All_x0020_Associate_x0020_U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his is Brookdale Document" ma:contentTypeID="0x010100A084C772C908664B8181B697A2B3E6622400785913D71305284F9013389659AD3DC7" ma:contentTypeVersion="3" ma:contentTypeDescription="" ma:contentTypeScope="" ma:versionID="acfa68493c49240c4b5d34757fd62884">
  <xsd:schema xmlns:xsd="http://www.w3.org/2001/XMLSchema" xmlns:xs="http://www.w3.org/2001/XMLSchema" xmlns:p="http://schemas.microsoft.com/office/2006/metadata/properties" xmlns:ns2="23f68375-c81c-41a6-9074-acd30d38af66" targetNamespace="http://schemas.microsoft.com/office/2006/metadata/properties" ma:root="true" ma:fieldsID="1b1d4a43c96db7f3a08f68d545f66070" ns2:_="">
    <xsd:import namespace="23f68375-c81c-41a6-9074-acd30d38af66"/>
    <xsd:element name="properties">
      <xsd:complexType>
        <xsd:sequence>
          <xsd:element name="documentManagement">
            <xsd:complexType>
              <xsd:all>
                <xsd:element ref="ns2:All_x0020_Associate_x0020_Use"/>
                <xsd:element ref="ns2:m3711b2694dd4f869e358e1207cff742" minOccurs="0"/>
                <xsd:element ref="ns2:TaxCatchAll" minOccurs="0"/>
                <xsd:element ref="ns2:TaxCatchAllLabel" minOccurs="0"/>
                <xsd:element ref="ns2:o387fa9be5384541ae30a5d72556371d" minOccurs="0"/>
                <xsd:element ref="ns2:m23237b8f3fb4c749f8e1c4ee6edb265" minOccurs="0"/>
                <xsd:element ref="ns2:j764f4f9c5c9418ca5221ee3eb4e5e1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68375-c81c-41a6-9074-acd30d38af66" elementFormDefault="qualified">
    <xsd:import namespace="http://schemas.microsoft.com/office/2006/documentManagement/types"/>
    <xsd:import namespace="http://schemas.microsoft.com/office/infopath/2007/PartnerControls"/>
    <xsd:element name="All_x0020_Associate_x0020_Use" ma:index="4" ma:displayName="All Associate Use" ma:format="Dropdown" ma:internalName="All_x0020_Associate_x0020_Use">
      <xsd:simpleType>
        <xsd:restriction base="dms:Choice">
          <xsd:enumeration value="No"/>
          <xsd:enumeration value="Yes"/>
        </xsd:restriction>
      </xsd:simpleType>
    </xsd:element>
    <xsd:element name="m3711b2694dd4f869e358e1207cff742" ma:index="8" ma:taxonomy="true" ma:internalName="m3711b2694dd4f869e358e1207cff742" ma:taxonomyFieldName="Product_x0020_Line" ma:displayName="Product Line" ma:default="" ma:fieldId="{63711b26-94dd-4f86-9e35-8e1207cff742}" ma:taxonomyMulti="true" ma:sspId="466cfc37-9388-4139-bde5-f5a7a6cb8e5c" ma:termSetId="65e30afb-b2ae-4d9e-8c48-61bc9bc4a0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0cda5cc5-80c0-4156-bb91-c45cf4bd3b26}" ma:internalName="TaxCatchAll" ma:showField="CatchAllData" ma:web="9086d965-e03f-453d-9479-41ff91b23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0cda5cc5-80c0-4156-bb91-c45cf4bd3b26}" ma:internalName="TaxCatchAllLabel" ma:readOnly="true" ma:showField="CatchAllDataLabel" ma:web="9086d965-e03f-453d-9479-41ff91b23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387fa9be5384541ae30a5d72556371d" ma:index="12" ma:taxonomy="true" ma:internalName="o387fa9be5384541ae30a5d72556371d" ma:taxonomyFieldName="State" ma:displayName="State" ma:default="" ma:fieldId="{8387fa9b-e538-4541-ae30-a5d72556371d}" ma:taxonomyMulti="true" ma:sspId="466cfc37-9388-4139-bde5-f5a7a6cb8e5c" ma:termSetId="37c85671-6f1f-4a84-9cce-be0524ddfd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3237b8f3fb4c749f8e1c4ee6edb265" ma:index="15" ma:taxonomy="true" ma:internalName="m23237b8f3fb4c749f8e1c4ee6edb265" ma:taxonomyFieldName="Area_x002d_Department" ma:displayName="Area-Department" ma:default="" ma:fieldId="{623237b8-f3fb-4c74-9f8e-1c4ee6edb265}" ma:sspId="466cfc37-9388-4139-bde5-f5a7a6cb8e5c" ma:termSetId="698790f2-f1ea-4260-ac57-d3a0cfb9b8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64f4f9c5c9418ca5221ee3eb4e5e1f" ma:index="17" ma:taxonomy="true" ma:internalName="j764f4f9c5c9418ca5221ee3eb4e5e1f" ma:taxonomyFieldName="This_x0020_is_x0020_Brookdale_x0020_Document_x0020_Category" ma:displayName="This is Brookdale Category" ma:default="" ma:fieldId="{3764f4f9-c5c9-418c-a522-1ee3eb4e5e1f}" ma:sspId="466cfc37-9388-4139-bde5-f5a7a6cb8e5c" ma:termSetId="c1a57546-e9f3-4b2c-a0dc-ff7cc0ea840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A3E34-EB1D-4C54-BB2E-DEF3C1EE34BB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AC492206-9847-42C7-B7B9-58E0A6598335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23f68375-c81c-41a6-9074-acd30d38af66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5D25397-1834-452E-AF60-0CCAD26AC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f68375-c81c-41a6-9074-acd30d38af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BROOKDALE TOOLKIT PPT</Template>
  <TotalTime>10710</TotalTime>
  <Words>2086</Words>
  <Application>Microsoft Office PowerPoint</Application>
  <PresentationFormat>On-screen Show (4:3)</PresentationFormat>
  <Paragraphs>568</Paragraphs>
  <Slides>76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MS PGothic</vt:lpstr>
      <vt:lpstr>Arial</vt:lpstr>
      <vt:lpstr>Arial Bold</vt:lpstr>
      <vt:lpstr>Calibri</vt:lpstr>
      <vt:lpstr>Georgia</vt:lpstr>
      <vt:lpstr>Segoe UI</vt:lpstr>
      <vt:lpstr>Wingdings</vt:lpstr>
      <vt:lpstr>Office Theme</vt:lpstr>
      <vt:lpstr>PowerPoint Presentation</vt:lpstr>
      <vt:lpstr>PowerPoint Presentation</vt:lpstr>
      <vt:lpstr>Objectives</vt:lpstr>
      <vt:lpstr>Nutritional Considerations for the Older Adult</vt:lpstr>
      <vt:lpstr>Nutrition and Aging</vt:lpstr>
      <vt:lpstr>What’s the big deal?</vt:lpstr>
      <vt:lpstr>Factors of Nutrition and Aging</vt:lpstr>
      <vt:lpstr>Physiological Changes</vt:lpstr>
      <vt:lpstr>Body Composition and Aging</vt:lpstr>
      <vt:lpstr>Body Composition and Aging</vt:lpstr>
      <vt:lpstr>Lean Body Mass (LBM)</vt:lpstr>
      <vt:lpstr>Lean Body Mass (LBM)</vt:lpstr>
      <vt:lpstr>Cycle of Nutrition Problems</vt:lpstr>
      <vt:lpstr>Nutritional Priorities</vt:lpstr>
      <vt:lpstr>Nutritional Strategies for Calories and Protein</vt:lpstr>
      <vt:lpstr>Calorie Recommendations</vt:lpstr>
      <vt:lpstr>Protein Recommendations </vt:lpstr>
      <vt:lpstr>Protein Recommendations </vt:lpstr>
      <vt:lpstr>Diet Strategies</vt:lpstr>
      <vt:lpstr>PowerPoint Presentation</vt:lpstr>
      <vt:lpstr>PowerPoint Presentation</vt:lpstr>
      <vt:lpstr>Food First</vt:lpstr>
      <vt:lpstr>Food Fortification</vt:lpstr>
      <vt:lpstr>Food Fortifiers</vt:lpstr>
      <vt:lpstr>Diet Strategies</vt:lpstr>
      <vt:lpstr>Nutrient Dense Foods</vt:lpstr>
      <vt:lpstr>Nutrient Dense Foods</vt:lpstr>
      <vt:lpstr>Nutrient Dense Foods</vt:lpstr>
      <vt:lpstr>Nutrient Dense Foods</vt:lpstr>
      <vt:lpstr>Nutrient Dense Foods</vt:lpstr>
      <vt:lpstr>PowerPoint Presentation</vt:lpstr>
      <vt:lpstr>Nutritional Strategies for Dementia</vt:lpstr>
      <vt:lpstr>Nutrition and Dementia</vt:lpstr>
      <vt:lpstr>Nutrition and Dementia</vt:lpstr>
      <vt:lpstr>Dining Room Environment</vt:lpstr>
      <vt:lpstr>Dining Room Considerations</vt:lpstr>
      <vt:lpstr>Dining Room Considerations</vt:lpstr>
      <vt:lpstr>Dining Room Considerations</vt:lpstr>
      <vt:lpstr>Dining Room Considerations</vt:lpstr>
      <vt:lpstr>Distractions</vt:lpstr>
      <vt:lpstr>Visuals</vt:lpstr>
      <vt:lpstr>Visuals</vt:lpstr>
      <vt:lpstr>Food Preferences</vt:lpstr>
      <vt:lpstr>Portion Size</vt:lpstr>
      <vt:lpstr>Timing</vt:lpstr>
      <vt:lpstr>PowerPoint Presentation</vt:lpstr>
      <vt:lpstr>PowerPoint Presentation</vt:lpstr>
      <vt:lpstr>PowerPoint Presentation</vt:lpstr>
      <vt:lpstr>Nutritional Strategies for Finger Foods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Audience Challenge</vt:lpstr>
      <vt:lpstr>Nutritional Strategies for Pureed Foods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Nutritional Strategies for                                 Texture Modified Foods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Toolbox and Template</dc:title>
  <dc:creator>Microsoft Office User</dc:creator>
  <cp:lastModifiedBy>Nell Crowe</cp:lastModifiedBy>
  <cp:revision>162</cp:revision>
  <cp:lastPrinted>2018-12-10T14:56:18Z</cp:lastPrinted>
  <dcterms:created xsi:type="dcterms:W3CDTF">2018-01-10T21:27:17Z</dcterms:created>
  <dcterms:modified xsi:type="dcterms:W3CDTF">2019-03-04T15:39:54Z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l Associate Use">
    <vt:lpwstr>Yes</vt:lpwstr>
  </property>
  <property fmtid="{D5CDD505-2E9C-101B-9397-08002B2CF9AE}" pid="3" name="State">
    <vt:lpwstr>3;#All|ee28eed9-2431-40ea-b1a2-b2948ae4c3e1</vt:lpwstr>
  </property>
  <property fmtid="{D5CDD505-2E9C-101B-9397-08002B2CF9AE}" pid="4" name="o387fa9be5384541ae30a5d72556371d">
    <vt:lpwstr>All|ee28eed9-2431-40ea-b1a2-b2948ae4c3e1</vt:lpwstr>
  </property>
  <property fmtid="{D5CDD505-2E9C-101B-9397-08002B2CF9AE}" pid="5" name="This is Brookdale Document Category">
    <vt:lpwstr>925;#Logos, Images and Templates|7da75ef6-a319-4d2c-8172-9cb1b79284f8</vt:lpwstr>
  </property>
  <property fmtid="{D5CDD505-2E9C-101B-9397-08002B2CF9AE}" pid="6" name="Area-Department">
    <vt:lpwstr>921;#This is Brookdale|6800ebc5-d343-41b2-93b6-7990525a3f7c</vt:lpwstr>
  </property>
  <property fmtid="{D5CDD505-2E9C-101B-9397-08002B2CF9AE}" pid="7" name="m23237b8f3fb4c749f8e1c4ee6edb265">
    <vt:lpwstr>This is Brookdale|6800ebc5-d343-41b2-93b6-7990525a3f7c</vt:lpwstr>
  </property>
  <property fmtid="{D5CDD505-2E9C-101B-9397-08002B2CF9AE}" pid="8" name="j764f4f9c5c9418ca5221ee3eb4e5e1f">
    <vt:lpwstr>Logos, Images and Templates|7da75ef6-a319-4d2c-8172-9cb1b79284f8</vt:lpwstr>
  </property>
  <property fmtid="{D5CDD505-2E9C-101B-9397-08002B2CF9AE}" pid="9" name="Product Line">
    <vt:lpwstr>2;#All|7d4e6936-f7ef-4580-942b-ffff66acdd55</vt:lpwstr>
  </property>
  <property fmtid="{D5CDD505-2E9C-101B-9397-08002B2CF9AE}" pid="10" name="m3711b2694dd4f869e358e1207cff742">
    <vt:lpwstr>All|7d4e6936-f7ef-4580-942b-ffff66acdd55</vt:lpwstr>
  </property>
  <property fmtid="{D5CDD505-2E9C-101B-9397-08002B2CF9AE}" pid="11" name="TaxCatchAll">
    <vt:lpwstr>921;#This is Brookdale|6800ebc5-d343-41b2-93b6-7990525a3f7c;#3;#All|ee28eed9-2431-40ea-b1a2-b2948ae4c3e1;#2;#All|7d4e6936-f7ef-4580-942b-ffff66acdd55;#925;#Logos, Images and Templates|7da75ef6-a319-4d2c-8172-9cb1b79284f8</vt:lpwstr>
  </property>
  <property fmtid="{D5CDD505-2E9C-101B-9397-08002B2CF9AE}" pid="12" name="ContentTypeId">
    <vt:lpwstr>0x010100A084C772C908664B8181B697A2B3E6622400785913D71305284F9013389659AD3DC7</vt:lpwstr>
  </property>
</Properties>
</file>